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DM Sans Medium"/>
      <p:regular r:id="rId17"/>
      <p:bold r:id="rId18"/>
      <p:italic r:id="rId19"/>
      <p:boldItalic r:id="rId20"/>
    </p:embeddedFont>
    <p:embeddedFont>
      <p:font typeface="DM Sans SemiBold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3XdXdoMSjstn+s2MNM8dRSCMw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Italic.fntdata"/><Relationship Id="rId22" Type="http://schemas.openxmlformats.org/officeDocument/2006/relationships/font" Target="fonts/DMSansSemiBold-bold.fntdata"/><Relationship Id="rId21" Type="http://schemas.openxmlformats.org/officeDocument/2006/relationships/font" Target="fonts/DMSansSemiBold-regular.fntdata"/><Relationship Id="rId24" Type="http://schemas.openxmlformats.org/officeDocument/2006/relationships/font" Target="fonts/DMSansSemiBold-boldItalic.fntdata"/><Relationship Id="rId23" Type="http://schemas.openxmlformats.org/officeDocument/2006/relationships/font" Target="fonts/DM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Medium-regular.fntdata"/><Relationship Id="rId16" Type="http://schemas.openxmlformats.org/officeDocument/2006/relationships/font" Target="fonts/Anton-regular.fntdata"/><Relationship Id="rId19" Type="http://schemas.openxmlformats.org/officeDocument/2006/relationships/font" Target="fonts/DMSansMedium-italic.fntdata"/><Relationship Id="rId18" Type="http://schemas.openxmlformats.org/officeDocument/2006/relationships/font" Target="fonts/DM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12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1845375" y="4716000"/>
            <a:ext cx="54534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 Medium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4" type="subTitle"/>
          </p:nvPr>
        </p:nvSpPr>
        <p:spPr>
          <a:xfrm>
            <a:off x="5830275" y="125600"/>
            <a:ext cx="3188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 Medium"/>
              <a:buNone/>
              <a:defRPr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"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>
            <p:ph idx="2" type="pic"/>
          </p:nvPr>
        </p:nvSpPr>
        <p:spPr>
          <a:xfrm>
            <a:off x="125700" y="2041425"/>
            <a:ext cx="55815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1"/>
          <p:cNvSpPr/>
          <p:nvPr>
            <p:ph idx="3" type="pic"/>
          </p:nvPr>
        </p:nvSpPr>
        <p:spPr>
          <a:xfrm>
            <a:off x="5827725" y="2041425"/>
            <a:ext cx="3193200" cy="26694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/>
          <p:nvPr>
            <p:ph idx="4" type="pic"/>
          </p:nvPr>
        </p:nvSpPr>
        <p:spPr>
          <a:xfrm>
            <a:off x="120525" y="125600"/>
            <a:ext cx="3193200" cy="1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1"/>
          <p:cNvSpPr/>
          <p:nvPr>
            <p:ph idx="5" type="pic"/>
          </p:nvPr>
        </p:nvSpPr>
        <p:spPr>
          <a:xfrm>
            <a:off x="3436750" y="125600"/>
            <a:ext cx="5581500" cy="1789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7" name="Google Shape;77;p2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chart">
  <p:cSld name="CUSTOM_2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25700" y="522600"/>
            <a:ext cx="38403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nton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subTitle"/>
          </p:nvPr>
        </p:nvSpPr>
        <p:spPr>
          <a:xfrm>
            <a:off x="125700" y="2455838"/>
            <a:ext cx="30822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125700" y="3501075"/>
            <a:ext cx="30624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cxnSp>
        <p:nvCxnSpPr>
          <p:cNvPr id="85" name="Google Shape;85;p2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2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Goals">
  <p:cSld name="CUSTOM_4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>
            <p:ph idx="2" type="pic"/>
          </p:nvPr>
        </p:nvSpPr>
        <p:spPr>
          <a:xfrm>
            <a:off x="125700" y="921925"/>
            <a:ext cx="8892300" cy="263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2642375" y="3632600"/>
            <a:ext cx="3859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6627325" y="3632600"/>
            <a:ext cx="2391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4" type="subTitle"/>
          </p:nvPr>
        </p:nvSpPr>
        <p:spPr>
          <a:xfrm>
            <a:off x="125700" y="3666950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125700" y="125600"/>
            <a:ext cx="8766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6" name="Google Shape;96;p2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6">
    <p:bg>
      <p:bgPr>
        <a:solidFill>
          <a:schemeClr val="dk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02" name="Google Shape;102;p24"/>
          <p:cNvSpPr/>
          <p:nvPr>
            <p:ph idx="2" type="pic"/>
          </p:nvPr>
        </p:nvSpPr>
        <p:spPr>
          <a:xfrm>
            <a:off x="125700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4"/>
          <p:cNvSpPr/>
          <p:nvPr>
            <p:ph idx="3" type="pic"/>
          </p:nvPr>
        </p:nvSpPr>
        <p:spPr>
          <a:xfrm>
            <a:off x="2393673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4"/>
          <p:cNvSpPr/>
          <p:nvPr>
            <p:ph idx="4" type="pic"/>
          </p:nvPr>
        </p:nvSpPr>
        <p:spPr>
          <a:xfrm>
            <a:off x="4661539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4"/>
          <p:cNvSpPr/>
          <p:nvPr>
            <p:ph idx="5" type="pic"/>
          </p:nvPr>
        </p:nvSpPr>
        <p:spPr>
          <a:xfrm>
            <a:off x="6929405" y="1824050"/>
            <a:ext cx="2088900" cy="22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06" name="Google Shape;106;p2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4"/>
          <p:cNvSpPr txBox="1"/>
          <p:nvPr>
            <p:ph idx="6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idx="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type="title"/>
          </p:nvPr>
        </p:nvSpPr>
        <p:spPr>
          <a:xfrm>
            <a:off x="125700" y="1362200"/>
            <a:ext cx="2088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8" type="subTitle"/>
          </p:nvPr>
        </p:nvSpPr>
        <p:spPr>
          <a:xfrm>
            <a:off x="125700" y="4077300"/>
            <a:ext cx="2088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9" type="title"/>
          </p:nvPr>
        </p:nvSpPr>
        <p:spPr>
          <a:xfrm>
            <a:off x="2393625" y="1378200"/>
            <a:ext cx="2088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3" type="subTitle"/>
          </p:nvPr>
        </p:nvSpPr>
        <p:spPr>
          <a:xfrm>
            <a:off x="2393625" y="4091034"/>
            <a:ext cx="2088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4" type="title"/>
          </p:nvPr>
        </p:nvSpPr>
        <p:spPr>
          <a:xfrm>
            <a:off x="4661525" y="1378200"/>
            <a:ext cx="2088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5" type="subTitle"/>
          </p:nvPr>
        </p:nvSpPr>
        <p:spPr>
          <a:xfrm>
            <a:off x="4661525" y="4091034"/>
            <a:ext cx="2088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6" type="title"/>
          </p:nvPr>
        </p:nvSpPr>
        <p:spPr>
          <a:xfrm>
            <a:off x="6929425" y="1378200"/>
            <a:ext cx="2088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ton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7" type="subTitle"/>
          </p:nvPr>
        </p:nvSpPr>
        <p:spPr>
          <a:xfrm>
            <a:off x="6929425" y="4091034"/>
            <a:ext cx="2088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7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2" name="Google Shape;122;p2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5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6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nton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ton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5830325" y="125600"/>
            <a:ext cx="3188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9" name="Google Shape;129;p2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6"/>
          <p:cNvSpPr txBox="1"/>
          <p:nvPr>
            <p:ph idx="2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">
  <p:cSld name="CUSTOM_8"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7"/>
          <p:cNvCxnSpPr/>
          <p:nvPr/>
        </p:nvCxnSpPr>
        <p:spPr>
          <a:xfrm>
            <a:off x="125725" y="1460150"/>
            <a:ext cx="889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7"/>
          <p:cNvSpPr txBox="1"/>
          <p:nvPr>
            <p:ph type="title"/>
          </p:nvPr>
        </p:nvSpPr>
        <p:spPr>
          <a:xfrm>
            <a:off x="133150" y="125600"/>
            <a:ext cx="4105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2" type="title"/>
          </p:nvPr>
        </p:nvSpPr>
        <p:spPr>
          <a:xfrm>
            <a:off x="121500" y="1544925"/>
            <a:ext cx="15981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3" type="title"/>
          </p:nvPr>
        </p:nvSpPr>
        <p:spPr>
          <a:xfrm>
            <a:off x="2516675" y="1544925"/>
            <a:ext cx="1715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4" type="title"/>
          </p:nvPr>
        </p:nvSpPr>
        <p:spPr>
          <a:xfrm>
            <a:off x="4907700" y="1544925"/>
            <a:ext cx="1719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5" type="title"/>
          </p:nvPr>
        </p:nvSpPr>
        <p:spPr>
          <a:xfrm>
            <a:off x="7300884" y="1544925"/>
            <a:ext cx="17151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121500" y="3443500"/>
            <a:ext cx="14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6" type="subTitle"/>
          </p:nvPr>
        </p:nvSpPr>
        <p:spPr>
          <a:xfrm>
            <a:off x="2513725" y="3443500"/>
            <a:ext cx="158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7" type="subTitle"/>
          </p:nvPr>
        </p:nvSpPr>
        <p:spPr>
          <a:xfrm>
            <a:off x="4912111" y="3443500"/>
            <a:ext cx="1579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8" type="subTitle"/>
          </p:nvPr>
        </p:nvSpPr>
        <p:spPr>
          <a:xfrm>
            <a:off x="7300884" y="3443500"/>
            <a:ext cx="1581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9" type="body"/>
          </p:nvPr>
        </p:nvSpPr>
        <p:spPr>
          <a:xfrm>
            <a:off x="7300884" y="3813050"/>
            <a:ext cx="1715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3" type="body"/>
          </p:nvPr>
        </p:nvSpPr>
        <p:spPr>
          <a:xfrm>
            <a:off x="122450" y="3813050"/>
            <a:ext cx="1592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4" type="body"/>
          </p:nvPr>
        </p:nvSpPr>
        <p:spPr>
          <a:xfrm>
            <a:off x="2514752" y="3813050"/>
            <a:ext cx="17208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5" type="body"/>
          </p:nvPr>
        </p:nvSpPr>
        <p:spPr>
          <a:xfrm>
            <a:off x="4912596" y="3813050"/>
            <a:ext cx="17130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48" name="Google Shape;148;p27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7"/>
          <p:cNvSpPr txBox="1"/>
          <p:nvPr>
            <p:ph idx="16" type="subTitle"/>
          </p:nvPr>
        </p:nvSpPr>
        <p:spPr>
          <a:xfrm>
            <a:off x="125725" y="4716000"/>
            <a:ext cx="2516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17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eps">
  <p:cSld name="CUSTOM_10"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33150" y="125600"/>
            <a:ext cx="3180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6627325" y="125600"/>
            <a:ext cx="2391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2" type="subTitle"/>
          </p:nvPr>
        </p:nvSpPr>
        <p:spPr>
          <a:xfrm>
            <a:off x="5033375" y="125600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3" type="body"/>
          </p:nvPr>
        </p:nvSpPr>
        <p:spPr>
          <a:xfrm>
            <a:off x="6627300" y="1766200"/>
            <a:ext cx="2391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4" type="subTitle"/>
          </p:nvPr>
        </p:nvSpPr>
        <p:spPr>
          <a:xfrm>
            <a:off x="5033350" y="1766188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5" type="body"/>
          </p:nvPr>
        </p:nvSpPr>
        <p:spPr>
          <a:xfrm>
            <a:off x="6627300" y="3406800"/>
            <a:ext cx="2391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6" type="subTitle"/>
          </p:nvPr>
        </p:nvSpPr>
        <p:spPr>
          <a:xfrm>
            <a:off x="5033350" y="3406775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cxnSp>
        <p:nvCxnSpPr>
          <p:cNvPr id="160" name="Google Shape;160;p2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8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163" name="Google Shape;163;p28"/>
          <p:cNvCxnSpPr/>
          <p:nvPr/>
        </p:nvCxnSpPr>
        <p:spPr>
          <a:xfrm>
            <a:off x="1888263" y="1208900"/>
            <a:ext cx="2414400" cy="893700"/>
          </a:xfrm>
          <a:prstGeom prst="curvedConnector3">
            <a:avLst>
              <a:gd fmla="val 64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4" name="Google Shape;164;p28"/>
          <p:cNvSpPr/>
          <p:nvPr>
            <p:ph idx="9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2">
  <p:cSld name="CUSTOM_1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>
            <p:ph idx="2" type="pic"/>
          </p:nvPr>
        </p:nvSpPr>
        <p:spPr>
          <a:xfrm>
            <a:off x="251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/>
          <p:nvPr>
            <p:ph idx="3" type="pic"/>
          </p:nvPr>
        </p:nvSpPr>
        <p:spPr>
          <a:xfrm>
            <a:off x="2455067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9"/>
          <p:cNvSpPr/>
          <p:nvPr>
            <p:ph idx="4" type="pic"/>
          </p:nvPr>
        </p:nvSpPr>
        <p:spPr>
          <a:xfrm>
            <a:off x="4658734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9"/>
          <p:cNvSpPr/>
          <p:nvPr>
            <p:ph idx="5" type="pic"/>
          </p:nvPr>
        </p:nvSpPr>
        <p:spPr>
          <a:xfrm>
            <a:off x="6862400" y="1381838"/>
            <a:ext cx="2030100" cy="19434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139825" y="140075"/>
            <a:ext cx="39708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251400" y="3420138"/>
            <a:ext cx="2029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9"/>
          <p:cNvSpPr txBox="1"/>
          <p:nvPr>
            <p:ph idx="6" type="subTitle"/>
          </p:nvPr>
        </p:nvSpPr>
        <p:spPr>
          <a:xfrm>
            <a:off x="2455145" y="3433871"/>
            <a:ext cx="2029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29"/>
          <p:cNvSpPr txBox="1"/>
          <p:nvPr>
            <p:ph idx="7" type="subTitle"/>
          </p:nvPr>
        </p:nvSpPr>
        <p:spPr>
          <a:xfrm>
            <a:off x="4658867" y="3433871"/>
            <a:ext cx="2029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8" type="subTitle"/>
          </p:nvPr>
        </p:nvSpPr>
        <p:spPr>
          <a:xfrm>
            <a:off x="6862588" y="3433871"/>
            <a:ext cx="20298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76" name="Google Shape;176;p2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9"/>
          <p:cNvSpPr txBox="1"/>
          <p:nvPr>
            <p:ph idx="9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1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4" type="body"/>
          </p:nvPr>
        </p:nvSpPr>
        <p:spPr>
          <a:xfrm>
            <a:off x="252125" y="3753975"/>
            <a:ext cx="203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5" type="body"/>
          </p:nvPr>
        </p:nvSpPr>
        <p:spPr>
          <a:xfrm>
            <a:off x="3218350" y="7418600"/>
            <a:ext cx="2391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6" type="body"/>
          </p:nvPr>
        </p:nvSpPr>
        <p:spPr>
          <a:xfrm>
            <a:off x="3218350" y="8720875"/>
            <a:ext cx="2391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17" type="body"/>
          </p:nvPr>
        </p:nvSpPr>
        <p:spPr>
          <a:xfrm>
            <a:off x="2455075" y="3753963"/>
            <a:ext cx="203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8" type="body"/>
          </p:nvPr>
        </p:nvSpPr>
        <p:spPr>
          <a:xfrm>
            <a:off x="4658725" y="3753963"/>
            <a:ext cx="203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9"/>
          <p:cNvSpPr txBox="1"/>
          <p:nvPr>
            <p:ph idx="19" type="body"/>
          </p:nvPr>
        </p:nvSpPr>
        <p:spPr>
          <a:xfrm>
            <a:off x="6862375" y="3753963"/>
            <a:ext cx="203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">
  <p:cSld name="CUSTOM_12">
    <p:bg>
      <p:bgPr>
        <a:solidFill>
          <a:schemeClr val="dk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3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30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129375" y="525200"/>
            <a:ext cx="31806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cxnSp>
        <p:nvCxnSpPr>
          <p:cNvPr id="191" name="Google Shape;191;p30"/>
          <p:cNvCxnSpPr/>
          <p:nvPr/>
        </p:nvCxnSpPr>
        <p:spPr>
          <a:xfrm>
            <a:off x="-5675" y="1923692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-5675" y="3319846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0"/>
          <p:cNvSpPr txBox="1"/>
          <p:nvPr>
            <p:ph idx="3" type="title"/>
          </p:nvPr>
        </p:nvSpPr>
        <p:spPr>
          <a:xfrm>
            <a:off x="129375" y="1926150"/>
            <a:ext cx="31806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4" name="Google Shape;194;p30"/>
          <p:cNvSpPr txBox="1"/>
          <p:nvPr>
            <p:ph idx="4" type="title"/>
          </p:nvPr>
        </p:nvSpPr>
        <p:spPr>
          <a:xfrm>
            <a:off x="129375" y="3317475"/>
            <a:ext cx="31806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195" name="Google Shape;195;p30"/>
          <p:cNvSpPr txBox="1"/>
          <p:nvPr>
            <p:ph idx="5" type="subTitle"/>
          </p:nvPr>
        </p:nvSpPr>
        <p:spPr>
          <a:xfrm>
            <a:off x="3687875" y="527550"/>
            <a:ext cx="5461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6" type="subTitle"/>
          </p:nvPr>
        </p:nvSpPr>
        <p:spPr>
          <a:xfrm>
            <a:off x="3687875" y="1923700"/>
            <a:ext cx="5461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7" type="subTitle"/>
          </p:nvPr>
        </p:nvSpPr>
        <p:spPr>
          <a:xfrm>
            <a:off x="3687875" y="3317400"/>
            <a:ext cx="5461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8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3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439375" y="141600"/>
            <a:ext cx="5453400" cy="4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125825" y="659000"/>
            <a:ext cx="25167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2" type="body"/>
          </p:nvPr>
        </p:nvSpPr>
        <p:spPr>
          <a:xfrm>
            <a:off x="125825" y="1377775"/>
            <a:ext cx="25167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18" name="Google Shape;18;p1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3"/>
          <p:cNvSpPr txBox="1"/>
          <p:nvPr>
            <p:ph idx="3" type="subTitle"/>
          </p:nvPr>
        </p:nvSpPr>
        <p:spPr>
          <a:xfrm>
            <a:off x="125700" y="4716000"/>
            <a:ext cx="2516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 Achievements">
  <p:cSld name="CUSTOM_18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129375" y="525200"/>
            <a:ext cx="3180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2" name="Google Shape;202;p31"/>
          <p:cNvCxnSpPr/>
          <p:nvPr/>
        </p:nvCxnSpPr>
        <p:spPr>
          <a:xfrm>
            <a:off x="-5675" y="15729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31"/>
          <p:cNvSpPr txBox="1"/>
          <p:nvPr>
            <p:ph idx="2" type="title"/>
          </p:nvPr>
        </p:nvSpPr>
        <p:spPr>
          <a:xfrm>
            <a:off x="129375" y="1575150"/>
            <a:ext cx="3180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3" type="title"/>
          </p:nvPr>
        </p:nvSpPr>
        <p:spPr>
          <a:xfrm>
            <a:off x="129375" y="2622750"/>
            <a:ext cx="3180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5" name="Google Shape;205;p31"/>
          <p:cNvCxnSpPr/>
          <p:nvPr/>
        </p:nvCxnSpPr>
        <p:spPr>
          <a:xfrm>
            <a:off x="-5675" y="36683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3686104" y="527550"/>
            <a:ext cx="2829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4" type="subTitle"/>
          </p:nvPr>
        </p:nvSpPr>
        <p:spPr>
          <a:xfrm>
            <a:off x="3686104" y="1572800"/>
            <a:ext cx="2829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5" type="subTitle"/>
          </p:nvPr>
        </p:nvSpPr>
        <p:spPr>
          <a:xfrm>
            <a:off x="3686104" y="2622750"/>
            <a:ext cx="2829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31"/>
          <p:cNvSpPr txBox="1"/>
          <p:nvPr>
            <p:ph idx="6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0" name="Google Shape;210;p31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1"/>
          <p:cNvSpPr txBox="1"/>
          <p:nvPr>
            <p:ph idx="7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8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213" name="Google Shape;213;p31"/>
          <p:cNvCxnSpPr/>
          <p:nvPr/>
        </p:nvCxnSpPr>
        <p:spPr>
          <a:xfrm>
            <a:off x="-11400" y="5252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-5700" y="26206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1"/>
          <p:cNvSpPr txBox="1"/>
          <p:nvPr>
            <p:ph idx="9" type="title"/>
          </p:nvPr>
        </p:nvSpPr>
        <p:spPr>
          <a:xfrm>
            <a:off x="125700" y="3672700"/>
            <a:ext cx="3180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13" type="subTitle"/>
          </p:nvPr>
        </p:nvSpPr>
        <p:spPr>
          <a:xfrm>
            <a:off x="3684200" y="3672700"/>
            <a:ext cx="28296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M Sans"/>
              <a:buNone/>
              <a:defRPr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14" type="subTitle"/>
          </p:nvPr>
        </p:nvSpPr>
        <p:spPr>
          <a:xfrm>
            <a:off x="6628933" y="524225"/>
            <a:ext cx="2389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15" type="subTitle"/>
          </p:nvPr>
        </p:nvSpPr>
        <p:spPr>
          <a:xfrm>
            <a:off x="6628933" y="1569475"/>
            <a:ext cx="2389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6" type="subTitle"/>
          </p:nvPr>
        </p:nvSpPr>
        <p:spPr>
          <a:xfrm>
            <a:off x="6628933" y="2619425"/>
            <a:ext cx="2389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17" type="subTitle"/>
          </p:nvPr>
        </p:nvSpPr>
        <p:spPr>
          <a:xfrm>
            <a:off x="6627326" y="3669375"/>
            <a:ext cx="23895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None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ients">
  <p:cSld name="CUSTOM_13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2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129375" y="851075"/>
            <a:ext cx="39813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sz="4800"/>
            </a:lvl9pPr>
          </a:lstStyle>
          <a:p/>
        </p:txBody>
      </p:sp>
      <p:sp>
        <p:nvSpPr>
          <p:cNvPr id="228" name="Google Shape;228;p32"/>
          <p:cNvSpPr txBox="1"/>
          <p:nvPr>
            <p:ph idx="4" type="subTitle"/>
          </p:nvPr>
        </p:nvSpPr>
        <p:spPr>
          <a:xfrm>
            <a:off x="5704625" y="125600"/>
            <a:ext cx="3313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u="sng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5" type="subTitle"/>
          </p:nvPr>
        </p:nvSpPr>
        <p:spPr>
          <a:xfrm>
            <a:off x="5704625" y="727050"/>
            <a:ext cx="33138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Medium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4"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3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33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133150" y="506600"/>
            <a:ext cx="41052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3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3"/>
          <p:cNvSpPr txBox="1"/>
          <p:nvPr>
            <p:ph idx="4" type="body"/>
          </p:nvPr>
        </p:nvSpPr>
        <p:spPr>
          <a:xfrm>
            <a:off x="5823300" y="3611800"/>
            <a:ext cx="3069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5" type="body"/>
          </p:nvPr>
        </p:nvSpPr>
        <p:spPr>
          <a:xfrm>
            <a:off x="5823300" y="2959400"/>
            <a:ext cx="3069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ution statement">
  <p:cSld name="CUSTOM_17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25700" y="655300"/>
            <a:ext cx="88998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6508650" y="3276875"/>
            <a:ext cx="25026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cxnSp>
        <p:nvCxnSpPr>
          <p:cNvPr id="243" name="Google Shape;243;p34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34"/>
          <p:cNvSpPr txBox="1"/>
          <p:nvPr>
            <p:ph idx="2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5" name="Google Shape;245;p34"/>
          <p:cNvSpPr txBox="1"/>
          <p:nvPr>
            <p:ph idx="3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0" name="Google Shape;250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9">
    <p:bg>
      <p:bgPr>
        <a:solidFill>
          <a:schemeClr val="dk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578300" y="2304300"/>
            <a:ext cx="73143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nton"/>
              <a:buNone/>
              <a:defRPr sz="8200"/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125750" y="125600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2" type="subTitle"/>
          </p:nvPr>
        </p:nvSpPr>
        <p:spPr>
          <a:xfrm>
            <a:off x="1845425" y="125600"/>
            <a:ext cx="1593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125700" y="730550"/>
            <a:ext cx="15939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4" type="body"/>
          </p:nvPr>
        </p:nvSpPr>
        <p:spPr>
          <a:xfrm>
            <a:off x="1845375" y="730550"/>
            <a:ext cx="1468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7" name="Google Shape;277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>
                <a:solidFill>
                  <a:schemeClr val="dk2"/>
                </a:solidFill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>
                <a:solidFill>
                  <a:schemeClr val="dk2"/>
                </a:solidFill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5" name="Google Shape;295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1" name="Google Shape;301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08" name="Google Shape;30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3" name="Google Shape;313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4" name="Google Shape;314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15" name="Google Shape;315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2" name="Google Shape;322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3" name="Google Shape;323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4" name="Google Shape;324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25" name="Google Shape;325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5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5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5704625" y="278000"/>
            <a:ext cx="33138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nton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5"/>
          <p:cNvSpPr/>
          <p:nvPr>
            <p:ph idx="3" type="pic"/>
          </p:nvPr>
        </p:nvSpPr>
        <p:spPr>
          <a:xfrm>
            <a:off x="125700" y="2356175"/>
            <a:ext cx="3187800" cy="2065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6" name="Google Shape;336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9" name="Google Shape;3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5" name="Google Shape;345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3" name="Google Shape;353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4" name="Google Shape;354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/>
          <p:nvPr>
            <p:ph idx="2" type="pic"/>
          </p:nvPr>
        </p:nvSpPr>
        <p:spPr>
          <a:xfrm>
            <a:off x="2642425" y="1096825"/>
            <a:ext cx="3859200" cy="2408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8" name="Google Shape;38;p16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6"/>
          <p:cNvSpPr txBox="1"/>
          <p:nvPr>
            <p:ph type="title"/>
          </p:nvPr>
        </p:nvSpPr>
        <p:spPr>
          <a:xfrm>
            <a:off x="125700" y="278000"/>
            <a:ext cx="8766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title"/>
          </p:nvPr>
        </p:nvSpPr>
        <p:spPr>
          <a:xfrm>
            <a:off x="125700" y="3507625"/>
            <a:ext cx="8766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66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>
  <p:cSld name="CUSTOM_15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7"/>
          <p:cNvSpPr txBox="1"/>
          <p:nvPr>
            <p:ph type="title"/>
          </p:nvPr>
        </p:nvSpPr>
        <p:spPr>
          <a:xfrm>
            <a:off x="914850" y="1365900"/>
            <a:ext cx="73143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nton"/>
              <a:buNone/>
              <a:defRPr sz="8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 type="twoColTx">
  <p:cSld name="TITLE_AND_TWO_COLUMNS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922700" y="1089300"/>
            <a:ext cx="73068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nton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nton"/>
              <a:buNone/>
              <a:defRPr sz="8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1845375" y="3298800"/>
            <a:ext cx="14682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3439350" y="3298800"/>
            <a:ext cx="2265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5830425" y="3298800"/>
            <a:ext cx="22653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●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○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 Medium"/>
              <a:buChar char="■"/>
              <a:defRPr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cxnSp>
        <p:nvCxnSpPr>
          <p:cNvPr id="52" name="Google Shape;52;p18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8"/>
          <p:cNvSpPr txBox="1"/>
          <p:nvPr>
            <p:ph idx="4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5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6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">
  <p:cSld name="ONE_COLUMN_TEXT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/>
          <p:nvPr>
            <p:ph idx="2" type="pic"/>
          </p:nvPr>
        </p:nvSpPr>
        <p:spPr>
          <a:xfrm>
            <a:off x="3182100" y="0"/>
            <a:ext cx="5961900" cy="4711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9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3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251400" y="1855525"/>
            <a:ext cx="22653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●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○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Char char="■"/>
              <a:defRPr b="0" sz="1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type="title"/>
          </p:nvPr>
        </p:nvSpPr>
        <p:spPr>
          <a:xfrm>
            <a:off x="251400" y="927750"/>
            <a:ext cx="22653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5" type="subTitle"/>
          </p:nvPr>
        </p:nvSpPr>
        <p:spPr>
          <a:xfrm>
            <a:off x="125700" y="125600"/>
            <a:ext cx="1593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None/>
              <a:defRPr b="1" sz="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64" name="Google Shape;64;p19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CUSTOM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0"/>
          <p:cNvCxnSpPr/>
          <p:nvPr/>
        </p:nvCxnSpPr>
        <p:spPr>
          <a:xfrm>
            <a:off x="-5675" y="4716000"/>
            <a:ext cx="9155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20"/>
          <p:cNvSpPr txBox="1"/>
          <p:nvPr>
            <p:ph idx="1" type="subTitle"/>
          </p:nvPr>
        </p:nvSpPr>
        <p:spPr>
          <a:xfrm>
            <a:off x="139825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2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DM Sans"/>
              <a:buNone/>
              <a:defRPr b="1" sz="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0" name="Google Shape;70;p20"/>
          <p:cNvSpPr/>
          <p:nvPr>
            <p:ph idx="3" type="pic"/>
          </p:nvPr>
        </p:nvSpPr>
        <p:spPr>
          <a:xfrm>
            <a:off x="125700" y="125600"/>
            <a:ext cx="8892600" cy="4585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922700" y="404350"/>
            <a:ext cx="73068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nton"/>
              <a:buNone/>
              <a:defRPr b="0" i="0" sz="48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on"/>
              <a:buNone/>
              <a:defRPr b="0" i="0" sz="14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22700" y="3046200"/>
            <a:ext cx="7970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●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○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M Sans"/>
              <a:buChar char="■"/>
              <a:defRPr b="1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E46962"/>
          </p15:clr>
        </p15:guide>
        <p15:guide id="2" pos="581">
          <p15:clr>
            <a:srgbClr val="E46962"/>
          </p15:clr>
        </p15:guide>
        <p15:guide id="3" pos="660">
          <p15:clr>
            <a:srgbClr val="E46962"/>
          </p15:clr>
        </p15:guide>
        <p15:guide id="4" pos="1083">
          <p15:clr>
            <a:srgbClr val="E46962"/>
          </p15:clr>
        </p15:guide>
        <p15:guide id="5" pos="1162">
          <p15:clr>
            <a:srgbClr val="E46962"/>
          </p15:clr>
        </p15:guide>
        <p15:guide id="6" pos="1585">
          <p15:clr>
            <a:srgbClr val="E46962"/>
          </p15:clr>
        </p15:guide>
        <p15:guide id="7" pos="1664">
          <p15:clr>
            <a:srgbClr val="E46962"/>
          </p15:clr>
        </p15:guide>
        <p15:guide id="8" pos="2087">
          <p15:clr>
            <a:srgbClr val="E46962"/>
          </p15:clr>
        </p15:guide>
        <p15:guide id="9" pos="2167">
          <p15:clr>
            <a:srgbClr val="E46962"/>
          </p15:clr>
        </p15:guide>
        <p15:guide id="10" pos="2589">
          <p15:clr>
            <a:srgbClr val="E46962"/>
          </p15:clr>
        </p15:guide>
        <p15:guide id="11" pos="2669">
          <p15:clr>
            <a:srgbClr val="E46962"/>
          </p15:clr>
        </p15:guide>
        <p15:guide id="12" pos="3091">
          <p15:clr>
            <a:srgbClr val="E46962"/>
          </p15:clr>
        </p15:guide>
        <p15:guide id="13" pos="3171">
          <p15:clr>
            <a:srgbClr val="E46962"/>
          </p15:clr>
        </p15:guide>
        <p15:guide id="14" pos="79">
          <p15:clr>
            <a:srgbClr val="E46962"/>
          </p15:clr>
        </p15:guide>
        <p15:guide id="15" pos="5681">
          <p15:clr>
            <a:srgbClr val="E46962"/>
          </p15:clr>
        </p15:guide>
        <p15:guide id="16" pos="5602">
          <p15:clr>
            <a:srgbClr val="E46962"/>
          </p15:clr>
        </p15:guide>
        <p15:guide id="17" pos="3593">
          <p15:clr>
            <a:srgbClr val="E46962"/>
          </p15:clr>
        </p15:guide>
        <p15:guide id="18" pos="3673">
          <p15:clr>
            <a:srgbClr val="E46962"/>
          </p15:clr>
        </p15:guide>
        <p15:guide id="19" pos="4096">
          <p15:clr>
            <a:srgbClr val="E46962"/>
          </p15:clr>
        </p15:guide>
        <p15:guide id="20" pos="4175">
          <p15:clr>
            <a:srgbClr val="E46962"/>
          </p15:clr>
        </p15:guide>
        <p15:guide id="21" pos="4598">
          <p15:clr>
            <a:srgbClr val="E46962"/>
          </p15:clr>
        </p15:guide>
        <p15:guide id="22" pos="4677">
          <p15:clr>
            <a:srgbClr val="E46962"/>
          </p15:clr>
        </p15:guide>
        <p15:guide id="23" pos="5100">
          <p15:clr>
            <a:srgbClr val="E46962"/>
          </p15:clr>
        </p15:guide>
        <p15:guide id="24" pos="5184">
          <p15:clr>
            <a:srgbClr val="E46962"/>
          </p15:clr>
        </p15:guide>
        <p15:guide id="25" orient="horz" pos="79">
          <p15:clr>
            <a:srgbClr val="E46962"/>
          </p15:clr>
        </p15:guide>
        <p15:guide id="26" orient="horz" pos="3161">
          <p15:clr>
            <a:srgbClr val="E46962"/>
          </p15:clr>
        </p15:guide>
        <p15:guide id="27" orient="horz" pos="29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ial view of a basketball court with three players." id="374" name="Google Shape;374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225" l="0" r="0" t="3772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"/>
          <p:cNvSpPr txBox="1"/>
          <p:nvPr>
            <p:ph idx="3" type="subTitle"/>
          </p:nvPr>
        </p:nvSpPr>
        <p:spPr>
          <a:xfrm>
            <a:off x="125700" y="121800"/>
            <a:ext cx="31881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/>
              <a:t>Date - 10/02/2025</a:t>
            </a:r>
            <a:endParaRPr sz="1000"/>
          </a:p>
        </p:txBody>
      </p:sp>
      <p:sp>
        <p:nvSpPr>
          <p:cNvPr id="376" name="Google Shape;376;p1"/>
          <p:cNvSpPr txBox="1"/>
          <p:nvPr>
            <p:ph idx="4" type="subTitle"/>
          </p:nvPr>
        </p:nvSpPr>
        <p:spPr>
          <a:xfrm>
            <a:off x="5830275" y="125600"/>
            <a:ext cx="31881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Afnan Ahmed - RA2211042040009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Vyaas Sundar - RA2211042040010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77" name="Google Shape;377;p1"/>
          <p:cNvSpPr txBox="1"/>
          <p:nvPr>
            <p:ph type="title"/>
          </p:nvPr>
        </p:nvSpPr>
        <p:spPr>
          <a:xfrm>
            <a:off x="639525" y="1367800"/>
            <a:ext cx="7865100" cy="24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</a:pPr>
            <a:r>
              <a:rPr lang="en" sz="7300"/>
              <a:t>Stakeholder Communication Hub</a:t>
            </a:r>
            <a:endParaRPr sz="7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0"/>
          <p:cNvSpPr txBox="1"/>
          <p:nvPr>
            <p:ph type="title"/>
          </p:nvPr>
        </p:nvSpPr>
        <p:spPr>
          <a:xfrm>
            <a:off x="1578300" y="2304300"/>
            <a:ext cx="731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</a:pPr>
            <a:r>
              <a:rPr lang="en" sz="12000"/>
              <a:t>Thank You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"/>
          <p:cNvSpPr txBox="1"/>
          <p:nvPr>
            <p:ph idx="1" type="body"/>
          </p:nvPr>
        </p:nvSpPr>
        <p:spPr>
          <a:xfrm>
            <a:off x="125700" y="334675"/>
            <a:ext cx="87669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Abstract: Stakeholder Communication Hub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Effective communication is critical for successful software engineering project management, yet many teams struggle with fragmented tools, delayed updates, and inefficient feedback loops. The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aims to centralize project-related communication, ensuring seamless collaboration between developers, managers, and clients.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This platform integrates with existing project management tools like Slack, Jira, and Trello, providing real-time updates, automated progress reports, and role-based dashboards. By streamlining approvals, issue escalations, and notifications, the system enhances transparency, accountability, and decision-making.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latin typeface="Arial"/>
                <a:ea typeface="Arial"/>
                <a:cs typeface="Arial"/>
                <a:sym typeface="Arial"/>
              </a:rPr>
              <a:t>With features such as automated status tracking, smart alerts, and a centralized communication log, the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200">
                <a:latin typeface="Arial"/>
                <a:ea typeface="Arial"/>
                <a:cs typeface="Arial"/>
                <a:sym typeface="Arial"/>
              </a:rPr>
              <a:t> minimizes project delays, reduces miscommunication, and improves overall efficiency. The platform is designed to be scalable, secure, and adaptable to various team workflows, making it a valuable tool for modern software development teams.</a:t>
            </a:r>
            <a:endParaRPr b="0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3" name="Google Shape;383;p2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84" name="Google Shape;38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"/>
          <p:cNvSpPr txBox="1"/>
          <p:nvPr>
            <p:ph idx="1" type="body"/>
          </p:nvPr>
        </p:nvSpPr>
        <p:spPr>
          <a:xfrm>
            <a:off x="125700" y="334675"/>
            <a:ext cx="8766900" cy="5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The primary objective of 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is to enhance collaboration and transparency in software engineering project management by providing a centralized platform for communication. The system aims to: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Streamline stakeholder communication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by integrating multiple project management tools into a single platform.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Automate status updates and reporting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to reduce manual effort and keep stakeholders informed in real time.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 accountability and decision-making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by maintaining clear records of discussions, approvals, and escalations.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Reduce project delays and bottlenecks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by enabling faster feedback loops and issue tracking.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Enhance project visibility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through role-based dashboards tailored for developers, managers, and clients.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Scope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will serve as a centralized platform designed to streamline communication between developers, project managers, and clients. The project will focus on providing a simple yet effective system where stakeholders can receive automated project updates, track discussions, and manage approvals efficiently. Security measures will include basic authentication and role-based access control, ensuring that communication and project data remain secure. The system will be web-based, making it accessible across different devices without requiring complex installations.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To maintain a focused scope, the project will not include AI-powered decision-making or predictive analytics. Additionally, it will cater primarily to small and mid-sized teams rather than large enterprises. The goal is to create a lightweight but effective communication solution that reduces bottlenecks, improves transparency, and enhances collaboration in software engineering projects.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91" name="Google Shape;39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"/>
          <p:cNvSpPr txBox="1"/>
          <p:nvPr>
            <p:ph idx="1" type="body"/>
          </p:nvPr>
        </p:nvSpPr>
        <p:spPr>
          <a:xfrm>
            <a:off x="125700" y="334675"/>
            <a:ext cx="8766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Project Charter: Stakeholder Communication Hub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Title: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Sponsor: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Afnan Ahmed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Manager: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Afnan Ahmed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10/02/2025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98" name="Google Shape;39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"/>
          <p:cNvSpPr txBox="1"/>
          <p:nvPr>
            <p:ph idx="1" type="body"/>
          </p:nvPr>
        </p:nvSpPr>
        <p:spPr>
          <a:xfrm>
            <a:off x="125700" y="230050"/>
            <a:ext cx="8766900" cy="5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Project Purpose &amp; Justification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Effective communication is essential for successful software engineering projects, yet many teams struggle with fragmented tools, delayed updates, and inefficient feedback loops. 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aims to solve these issues by providing a centralized platform that streamlines communication, automates project status updates, and improves collaboration between developers, project managers, and clients.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2. Project Objectives &amp; Success Criteria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Objectives: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Develop a web-based communication platform for project stakeholders.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Automate project status updates and notifications.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Provide role-based access for developers, managers, and clients.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Integrate with email and one project management tool (e.g., Jira or Trello).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Ensure secure authentication and access control.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Success Criteria: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The platform successfully integrates with at least one project management tool.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Users can receive automated updates without manual effort.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Stakeholders can easily access relevant project information.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At least 80% of test users find the system improves communication efficiency.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05" name="Google Shape;40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"/>
          <p:cNvSpPr txBox="1"/>
          <p:nvPr>
            <p:ph idx="1" type="body"/>
          </p:nvPr>
        </p:nvSpPr>
        <p:spPr>
          <a:xfrm>
            <a:off x="125700" y="334675"/>
            <a:ext cx="8766900" cy="5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3. Scope Statement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will be a web-based platform that centralizes communication, project updates, and approvals. It will allow managers, developers, and clients to track discussions, receive notifications, and collaborate effectively. The platform will have role-based access and a simple interface for ease of use.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To keep the project manageable, the initial release will include email integration and support for a single project management tool (e.g., Jira or Trello). Advanced features like AI-based insights and multi-tool integrations may be considered for future updates.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 of Scope: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AI-powered decision-making and predictive analytics.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Integration with multiple project management tools in the initial phase.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Enterprise-level scalability beyond small to mid-sized teams.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4. Key Stakeholders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Sponsor: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Oversees project funding and strategic alignment.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Manager: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Leads project execution and ensures timely delivery.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Developers: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Implement the platform and integrate required features.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Project Managers &amp; Clients: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End users who will rely on the platform for project communication.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QA Testers: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Ensure platform functionality, usability, and security.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12" name="Google Shape;41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"/>
          <p:cNvSpPr txBox="1"/>
          <p:nvPr>
            <p:ph idx="1" type="body"/>
          </p:nvPr>
        </p:nvSpPr>
        <p:spPr>
          <a:xfrm>
            <a:off x="125700" y="334675"/>
            <a:ext cx="8766900" cy="5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5. Project Milestones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1: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Requirements gathering and planning (2-4 weeks).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2: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UI/UX design and prototyping (4 weeks).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3: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Core development and integration (6-8 weeks).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4: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Testing and feedback collection (4 weeks).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5: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Deployment and initial rollout (2 weeks).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Phase 6: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Post-launch monitoring and improvements (Ongoing).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6. Budget &amp; Resources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Technology Stack: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Web development framework (React, Node.js), database, hosting services.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Personnel: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Developers, UI/UX designers, testers, project managers.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Other Costs: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API usage fees, hosting, security implementation.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7. Risks &amp; Mitigation Strategies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Integration challenges with third-party tools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Begin with one tool and expand gradually.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 adoption resistance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Provide simple onboarding guides and tutorials.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Security concerns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Implement encryption and role-based access control.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Scope creep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→ Clearly define MVP features and avoid unnecessary additions in early phases.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19" name="Google Shape;41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"/>
          <p:cNvSpPr txBox="1"/>
          <p:nvPr>
            <p:ph idx="1" type="body"/>
          </p:nvPr>
        </p:nvSpPr>
        <p:spPr>
          <a:xfrm>
            <a:off x="125700" y="334675"/>
            <a:ext cx="87669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8. Approval &amp; Authorization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This project charter formally authorizes the development of the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. Any changes to scope, budget, or timeline must be reviewed and approved by the project sponsor.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Approved by: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latin typeface="Arial"/>
                <a:ea typeface="Arial"/>
                <a:cs typeface="Arial"/>
                <a:sym typeface="Arial"/>
              </a:rPr>
              <a:t>Afnan Ahmed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latin typeface="Arial"/>
                <a:ea typeface="Arial"/>
                <a:cs typeface="Arial"/>
                <a:sym typeface="Arial"/>
              </a:rPr>
              <a:t>RA2211042040009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Vyaas Sundar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RA2211042040010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8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26" name="Google Shape;42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>
            <p:ph idx="1" type="body"/>
          </p:nvPr>
        </p:nvSpPr>
        <p:spPr>
          <a:xfrm>
            <a:off x="125700" y="125600"/>
            <a:ext cx="87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Project Charter: Stakeholder Communication Hub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"/>
          <p:cNvSpPr txBox="1"/>
          <p:nvPr>
            <p:ph idx="4" type="subTitle"/>
          </p:nvPr>
        </p:nvSpPr>
        <p:spPr>
          <a:xfrm>
            <a:off x="3320700" y="4716000"/>
            <a:ext cx="250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Stakeholder Communication Hub</a:t>
            </a:r>
            <a:endParaRPr b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433" name="Google Shape;4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" name="Google Shape;4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2313" y="572463"/>
            <a:ext cx="5659374" cy="3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325" y="572475"/>
            <a:ext cx="5659350" cy="39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Proposal">
  <a:themeElements>
    <a:clrScheme name="Simple Light">
      <a:dk1>
        <a:srgbClr val="000000"/>
      </a:dk1>
      <a:lt1>
        <a:srgbClr val="FFFFFF"/>
      </a:lt1>
      <a:dk2>
        <a:srgbClr val="FCEB00"/>
      </a:dk2>
      <a:lt2>
        <a:srgbClr val="000000"/>
      </a:lt2>
      <a:accent1>
        <a:srgbClr val="D9D9D9"/>
      </a:accent1>
      <a:accent2>
        <a:srgbClr val="999999"/>
      </a:accent2>
      <a:accent3>
        <a:srgbClr val="525252"/>
      </a:accent3>
      <a:accent4>
        <a:srgbClr val="EFEFEF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