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aa8585a7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aa8585a7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e4cbf342d7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e4cbf342d7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e4cbf342d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e4cbf342d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92cc9e4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f92cc9e4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c9a45af50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dc9a45af50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5.png"/><Relationship Id="rId5" Type="http://schemas.openxmlformats.org/officeDocument/2006/relationships/image" Target="../media/image1.jpg"/><Relationship Id="rId6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431900"/>
            <a:ext cx="4255500" cy="132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RandomJobs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257775"/>
            <a:ext cx="4255500" cy="11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/>
              <a:t>Team members: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/>
              <a:t>Asfi Rahman, 180042116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/>
              <a:t>Afnan Jarif , 180042139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/>
              <a:t>Md. Reynaus Salehin, 180042148</a:t>
            </a:r>
            <a:endParaRPr sz="2000"/>
          </a:p>
        </p:txBody>
      </p:sp>
      <p:sp>
        <p:nvSpPr>
          <p:cNvPr id="279" name="Google Shape;279;p13"/>
          <p:cNvSpPr txBox="1"/>
          <p:nvPr/>
        </p:nvSpPr>
        <p:spPr>
          <a:xfrm>
            <a:off x="8422475" y="4929300"/>
            <a:ext cx="2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0" name="Google Shape;280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z="2000">
                <a:solidFill>
                  <a:srgbClr val="000000"/>
                </a:solidFill>
              </a:rPr>
              <a:t>‹#›</a:t>
            </a:fld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ctrTitle"/>
          </p:nvPr>
        </p:nvSpPr>
        <p:spPr>
          <a:xfrm>
            <a:off x="824000" y="171050"/>
            <a:ext cx="7801500" cy="13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Project Overview</a:t>
            </a:r>
            <a:endParaRPr/>
          </a:p>
        </p:txBody>
      </p:sp>
      <p:sp>
        <p:nvSpPr>
          <p:cNvPr id="286" name="Google Shape;286;p14"/>
          <p:cNvSpPr txBox="1"/>
          <p:nvPr>
            <p:ph idx="1" type="subTitle"/>
          </p:nvPr>
        </p:nvSpPr>
        <p:spPr>
          <a:xfrm>
            <a:off x="775125" y="1624250"/>
            <a:ext cx="4255500" cy="15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It is a platform where people can be hired for a certain task. It helps a person  to find jobs inside his area or near him which he might prefer to do.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Here we offer not only formal jobs but also informal jobs. Such as, any kind of help in household works and others.</a:t>
            </a:r>
            <a:endParaRPr/>
          </a:p>
        </p:txBody>
      </p:sp>
      <p:pic>
        <p:nvPicPr>
          <p:cNvPr id="287" name="Google Shape;2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4525" y="1784450"/>
            <a:ext cx="2239100" cy="12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8500" y="3324950"/>
            <a:ext cx="1666150" cy="166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598925"/>
            <a:ext cx="3384825" cy="115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98313" y="3547495"/>
            <a:ext cx="2239100" cy="1259494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z="2000">
                <a:solidFill>
                  <a:srgbClr val="000000"/>
                </a:solidFill>
              </a:rPr>
              <a:t>‹#›</a:t>
            </a:fld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"/>
          <p:cNvSpPr txBox="1"/>
          <p:nvPr>
            <p:ph type="ctrTitle"/>
          </p:nvPr>
        </p:nvSpPr>
        <p:spPr>
          <a:xfrm>
            <a:off x="0" y="781950"/>
            <a:ext cx="9144000" cy="35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Use Case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2200">
                <a:latin typeface="Nunito"/>
                <a:ea typeface="Nunito"/>
                <a:cs typeface="Nunito"/>
                <a:sym typeface="Nunito"/>
              </a:rPr>
              <a:t>Two </a:t>
            </a:r>
            <a:r>
              <a:rPr b="0" lang="id" sz="2200">
                <a:latin typeface="Nunito"/>
                <a:ea typeface="Nunito"/>
                <a:cs typeface="Nunito"/>
                <a:sym typeface="Nunito"/>
              </a:rPr>
              <a:t>types of user:</a:t>
            </a:r>
            <a:endParaRPr b="0" sz="2200">
              <a:latin typeface="Nunito"/>
              <a:ea typeface="Nunito"/>
              <a:cs typeface="Nunito"/>
              <a:sym typeface="Nunito"/>
            </a:endParaRPr>
          </a:p>
          <a:p>
            <a:pPr indent="-354330" lvl="0" marL="457200" rtl="0" algn="ctr">
              <a:spcBef>
                <a:spcPts val="0"/>
              </a:spcBef>
              <a:spcAft>
                <a:spcPts val="0"/>
              </a:spcAft>
              <a:buSzPct val="100000"/>
              <a:buFont typeface="Nunito"/>
              <a:buAutoNum type="arabicPeriod"/>
            </a:pPr>
            <a:r>
              <a:rPr b="0" lang="id" sz="2200">
                <a:latin typeface="Nunito"/>
                <a:ea typeface="Nunito"/>
                <a:cs typeface="Nunito"/>
                <a:sym typeface="Nunito"/>
              </a:rPr>
              <a:t>Job seeker</a:t>
            </a:r>
            <a:endParaRPr b="0" sz="2200">
              <a:latin typeface="Nunito"/>
              <a:ea typeface="Nunito"/>
              <a:cs typeface="Nunito"/>
              <a:sym typeface="Nunito"/>
            </a:endParaRPr>
          </a:p>
          <a:p>
            <a:pPr indent="-354330" lvl="0" marL="457200" rtl="0" algn="ctr">
              <a:spcBef>
                <a:spcPts val="0"/>
              </a:spcBef>
              <a:spcAft>
                <a:spcPts val="0"/>
              </a:spcAft>
              <a:buSzPct val="100000"/>
              <a:buFont typeface="Nunito"/>
              <a:buAutoNum type="arabicPeriod"/>
            </a:pPr>
            <a:r>
              <a:rPr b="0" lang="id" sz="2200">
                <a:latin typeface="Nunito"/>
                <a:ea typeface="Nunito"/>
                <a:cs typeface="Nunito"/>
                <a:sym typeface="Nunito"/>
              </a:rPr>
              <a:t>Recruiter</a:t>
            </a:r>
            <a:endParaRPr b="0"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6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pic>
        <p:nvPicPr>
          <p:cNvPr id="305" name="Google Shape;3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950" y="6450"/>
            <a:ext cx="7379501" cy="513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 txBox="1"/>
          <p:nvPr>
            <p:ph type="ctrTitle"/>
          </p:nvPr>
        </p:nvSpPr>
        <p:spPr>
          <a:xfrm>
            <a:off x="737625" y="330444"/>
            <a:ext cx="42555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Dropped </a:t>
            </a:r>
            <a:r>
              <a:rPr lang="id"/>
              <a:t>Features</a:t>
            </a:r>
            <a:endParaRPr/>
          </a:p>
        </p:txBody>
      </p:sp>
      <p:sp>
        <p:nvSpPr>
          <p:cNvPr id="311" name="Google Shape;311;p17"/>
          <p:cNvSpPr txBox="1"/>
          <p:nvPr>
            <p:ph idx="1" type="subTitle"/>
          </p:nvPr>
        </p:nvSpPr>
        <p:spPr>
          <a:xfrm>
            <a:off x="766250" y="1898613"/>
            <a:ext cx="8233500" cy="21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id" sz="2000"/>
              <a:t>Preferable jobs’ list for job seekers.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id" sz="2000"/>
              <a:t>Rating system.</a:t>
            </a:r>
            <a:endParaRPr sz="2000"/>
          </a:p>
        </p:txBody>
      </p:sp>
      <p:sp>
        <p:nvSpPr>
          <p:cNvPr id="312" name="Google Shape;312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z="2000">
                <a:solidFill>
                  <a:srgbClr val="000000"/>
                </a:solidFill>
              </a:rPr>
              <a:t>‹#›</a:t>
            </a:fld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"/>
          <p:cNvSpPr txBox="1"/>
          <p:nvPr>
            <p:ph type="ctrTitle"/>
          </p:nvPr>
        </p:nvSpPr>
        <p:spPr>
          <a:xfrm>
            <a:off x="-100" y="1613825"/>
            <a:ext cx="9144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Demo</a:t>
            </a:r>
            <a:endParaRPr/>
          </a:p>
        </p:txBody>
      </p:sp>
      <p:sp>
        <p:nvSpPr>
          <p:cNvPr id="318" name="Google Shape;318;p18"/>
          <p:cNvSpPr txBox="1"/>
          <p:nvPr>
            <p:ph idx="12" type="sldNum"/>
          </p:nvPr>
        </p:nvSpPr>
        <p:spPr>
          <a:xfrm>
            <a:off x="8534346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z="2000">
                <a:solidFill>
                  <a:srgbClr val="000000"/>
                </a:solidFill>
              </a:rPr>
              <a:t>‹#›</a:t>
            </a:fld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