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354"/>
  </p:normalViewPr>
  <p:slideViewPr>
    <p:cSldViewPr snapToGrid="0" snapToObjects="1">
      <p:cViewPr varScale="1">
        <p:scale>
          <a:sx n="109" d="100"/>
          <a:sy n="109" d="100"/>
        </p:scale>
        <p:origin x="1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2FCE5-6680-DF4B-B44C-43E065CFDA40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23B18-2741-D34D-90FF-FE11E71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0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are we? - Our company </a:t>
            </a:r>
            <a:r>
              <a:rPr lang="en-US" dirty="0" err="1"/>
              <a:t>MyLaptop</a:t>
            </a:r>
            <a:r>
              <a:rPr lang="en-US" dirty="0"/>
              <a:t> specializes in low-cost, refurbished and used laptops that we can provide to the masses without breaking the bank.</a:t>
            </a:r>
          </a:p>
          <a:p>
            <a:r>
              <a:rPr lang="en-US" dirty="0"/>
              <a:t>Primary customer: College students, lower income adults and families</a:t>
            </a:r>
          </a:p>
          <a:p>
            <a:r>
              <a:rPr lang="en-US" dirty="0"/>
              <a:t>Why buy from us? - Low overhead and low inventory management allows us to cut the fat from our pricing and offer the lowest cost to our customers. By operating a barebones website and achieving a non-profit status, we can provide a computer to the customer at a very low profit margin. While this does not give the security and warranty of a new laptop or even a refurbished machine from a large retailer, we are able to open the door to more advanced laptop technology to lower income bracket.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3B18-2741-D34D-90FF-FE11E71240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24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Strong foundations to the code are essential especially when constantly building on top of old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Distribution of responsibilities is essential to creating a high performance, robust enterprise system.</a:t>
            </a:r>
          </a:p>
          <a:p>
            <a:r>
              <a:rPr lang="en-US" dirty="0"/>
              <a:t>3. Inter-compatible systems and application interfaces are crucial to the success of an enterprise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3B18-2741-D34D-90FF-FE11E71240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7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Software inconsistencies were the top hindrance to development. Due to the nature of the labs being unfriendly to macs and the fact that 2/3 of the team operated on MacOS, there were many software compatibility issues unrelated to the actual code that would often take hours to figure out. </a:t>
            </a:r>
          </a:p>
          <a:p>
            <a:pPr marL="228600" indent="-228600">
              <a:buAutoNum type="arabicPeriod"/>
            </a:pPr>
            <a:r>
              <a:rPr lang="en-US" dirty="0"/>
              <a:t>Before we got the hang of it, git merges and commits would often conflict with each other so much that we would often override each others code accidentally.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Creating databases and ensuring that our application interfaced with it correctly was difficult at first, but got easier as things went along and we got familiar with SQL.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3B18-2741-D34D-90FF-FE11E71240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8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9A9D-06F2-F54A-AA46-4D80BBF58DD1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BF5B6C3-0631-AF45-BF6B-CC3CEEC1689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3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9A9D-06F2-F54A-AA46-4D80BBF58DD1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B6C3-0631-AF45-BF6B-CC3CEEC1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6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9A9D-06F2-F54A-AA46-4D80BBF58DD1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B6C3-0631-AF45-BF6B-CC3CEEC1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0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9A9D-06F2-F54A-AA46-4D80BBF58DD1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B6C3-0631-AF45-BF6B-CC3CEEC168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0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9A9D-06F2-F54A-AA46-4D80BBF58DD1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B6C3-0631-AF45-BF6B-CC3CEEC1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9A9D-06F2-F54A-AA46-4D80BBF58DD1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B6C3-0631-AF45-BF6B-CC3CEEC168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32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9A9D-06F2-F54A-AA46-4D80BBF58DD1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B6C3-0631-AF45-BF6B-CC3CEEC1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6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9A9D-06F2-F54A-AA46-4D80BBF58DD1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B6C3-0631-AF45-BF6B-CC3CEEC1689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6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9A9D-06F2-F54A-AA46-4D80BBF58DD1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B6C3-0631-AF45-BF6B-CC3CEEC1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9A9D-06F2-F54A-AA46-4D80BBF58DD1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B6C3-0631-AF45-BF6B-CC3CEEC1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1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9A9D-06F2-F54A-AA46-4D80BBF58DD1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B6C3-0631-AF45-BF6B-CC3CEEC1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3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7D59A9D-06F2-F54A-AA46-4D80BBF58DD1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5B6C3-0631-AF45-BF6B-CC3CEEC1689C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5231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97D5-64E7-9549-ADFB-AE51DC582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MyLaptop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32B7C-46B7-9845-AFA6-CA9E11E55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Afnan Rehman, Xiao Yue, &amp; </a:t>
            </a:r>
            <a:r>
              <a:rPr lang="en-US" dirty="0" err="1"/>
              <a:t>Mingxin</a:t>
            </a:r>
            <a:r>
              <a:rPr lang="en-US" dirty="0"/>
              <a:t> Lu</a:t>
            </a:r>
          </a:p>
        </p:txBody>
      </p:sp>
    </p:spTree>
    <p:extLst>
      <p:ext uri="{BB962C8B-B14F-4D97-AF65-F5344CB8AC3E}">
        <p14:creationId xmlns:p14="http://schemas.microsoft.com/office/powerpoint/2010/main" val="222846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B6D1-7281-B94E-95B7-DA5ECA7E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32682-02AD-A842-AEB9-4AFCE718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company specializes in low-cost, refurbished laptops that we can provide to the masses without breaking the bank.</a:t>
            </a:r>
          </a:p>
          <a:p>
            <a:r>
              <a:rPr lang="en-US" dirty="0"/>
              <a:t>Primary Customers?</a:t>
            </a:r>
          </a:p>
          <a:p>
            <a:pPr lvl="1"/>
            <a:r>
              <a:rPr lang="en-US" dirty="0"/>
              <a:t>Low-income</a:t>
            </a:r>
          </a:p>
          <a:p>
            <a:pPr lvl="1"/>
            <a:r>
              <a:rPr lang="en-US" dirty="0"/>
              <a:t>Student</a:t>
            </a:r>
          </a:p>
          <a:p>
            <a:r>
              <a:rPr lang="en-US" dirty="0"/>
              <a:t>Why buy from us? </a:t>
            </a:r>
          </a:p>
          <a:p>
            <a:pPr lvl="1"/>
            <a:r>
              <a:rPr lang="en-US" dirty="0"/>
              <a:t>Low cost</a:t>
            </a:r>
          </a:p>
        </p:txBody>
      </p:sp>
    </p:spTree>
    <p:extLst>
      <p:ext uri="{BB962C8B-B14F-4D97-AF65-F5344CB8AC3E}">
        <p14:creationId xmlns:p14="http://schemas.microsoft.com/office/powerpoint/2010/main" val="397021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59CD-CB5A-014E-93B4-51B57CB8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22843-7B36-3743-8A7D-A7E98980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Xiao Yue</a:t>
            </a:r>
          </a:p>
          <a:p>
            <a:pPr lvl="1"/>
            <a:r>
              <a:rPr lang="en-US" dirty="0"/>
              <a:t>CEO</a:t>
            </a:r>
          </a:p>
          <a:p>
            <a:pPr lvl="1"/>
            <a:r>
              <a:rPr lang="en-US" dirty="0"/>
              <a:t>Ohio State University</a:t>
            </a:r>
          </a:p>
          <a:p>
            <a:r>
              <a:rPr lang="en-US" dirty="0"/>
              <a:t>Afnan Rehman</a:t>
            </a:r>
          </a:p>
          <a:p>
            <a:pPr lvl="1"/>
            <a:r>
              <a:rPr lang="en-US" dirty="0"/>
              <a:t>CFO</a:t>
            </a:r>
          </a:p>
          <a:p>
            <a:pPr lvl="1"/>
            <a:r>
              <a:rPr lang="en-US" dirty="0"/>
              <a:t>Ohio State University</a:t>
            </a:r>
          </a:p>
          <a:p>
            <a:r>
              <a:rPr lang="en-US" dirty="0" err="1"/>
              <a:t>Mingxin</a:t>
            </a:r>
            <a:r>
              <a:rPr lang="en-US" dirty="0"/>
              <a:t> Lu</a:t>
            </a:r>
          </a:p>
          <a:p>
            <a:pPr lvl="1"/>
            <a:r>
              <a:rPr lang="en-US" dirty="0"/>
              <a:t>CTO</a:t>
            </a:r>
          </a:p>
          <a:p>
            <a:pPr lvl="1"/>
            <a:r>
              <a:rPr lang="en-US" dirty="0"/>
              <a:t>Ohio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89377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0C59-B327-AA43-B6A9-7A768BFA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BB28-2AC6-F140-B72E-788419B0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9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362E-C644-0249-B0EE-E61B24BE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BB2D-3A3A-284D-964E-5EEC93736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foundations to the code are essential</a:t>
            </a:r>
          </a:p>
          <a:p>
            <a:r>
              <a:rPr lang="en-US" dirty="0"/>
              <a:t>Distribution of responsibilities</a:t>
            </a:r>
          </a:p>
          <a:p>
            <a:r>
              <a:rPr lang="en-US" dirty="0"/>
              <a:t>Inter-compatibility</a:t>
            </a:r>
          </a:p>
        </p:txBody>
      </p:sp>
    </p:spTree>
    <p:extLst>
      <p:ext uri="{BB962C8B-B14F-4D97-AF65-F5344CB8AC3E}">
        <p14:creationId xmlns:p14="http://schemas.microsoft.com/office/powerpoint/2010/main" val="58472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7265-16F6-4745-A287-18B9052C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9F234-78C6-5249-8617-EF4A54DDA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Windows-compatible and MacOS compatible versions of the program</a:t>
            </a:r>
          </a:p>
          <a:p>
            <a:r>
              <a:rPr lang="en-US" dirty="0"/>
              <a:t>Managing git commits and merges across different branches </a:t>
            </a:r>
          </a:p>
          <a:p>
            <a:r>
              <a:rPr lang="en-US" dirty="0"/>
              <a:t>Creating and interfacing with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38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{E3505333-3D4F-B84F-BC12-5A252CA2531F}tf16401378</Template>
  <TotalTime>557</TotalTime>
  <Words>402</Words>
  <Application>Microsoft Macintosh PowerPoint</Application>
  <PresentationFormat>Widescreen</PresentationFormat>
  <Paragraphs>40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MS Shell Dlg 2</vt:lpstr>
      <vt:lpstr>Wingdings</vt:lpstr>
      <vt:lpstr>Wingdings 3</vt:lpstr>
      <vt:lpstr>Madison</vt:lpstr>
      <vt:lpstr>MyLaptop</vt:lpstr>
      <vt:lpstr>Introduction</vt:lpstr>
      <vt:lpstr>Our Team</vt:lpstr>
      <vt:lpstr>Application Landscape</vt:lpstr>
      <vt:lpstr>Takeaways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MyLaptop</dc:title>
  <dc:creator>Rehman, Afnan A.</dc:creator>
  <cp:lastModifiedBy>Rehman, Afnan A.</cp:lastModifiedBy>
  <cp:revision>9</cp:revision>
  <dcterms:created xsi:type="dcterms:W3CDTF">2018-11-21T13:59:38Z</dcterms:created>
  <dcterms:modified xsi:type="dcterms:W3CDTF">2018-11-21T23:17:19Z</dcterms:modified>
</cp:coreProperties>
</file>