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D8194-3D84-4198-8563-1BE3A3771E7B}" v="2" dt="2022-02-21T10:02:26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8" d="100"/>
          <a:sy n="68" d="100"/>
        </p:scale>
        <p:origin x="5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a aljuraywi" userId="cfa911d589570a0e" providerId="LiveId" clId="{172D8194-3D84-4198-8563-1BE3A3771E7B}"/>
    <pc:docChg chg="modSld">
      <pc:chgData name="alya aljuraywi" userId="cfa911d589570a0e" providerId="LiveId" clId="{172D8194-3D84-4198-8563-1BE3A3771E7B}" dt="2022-02-21T10:02:30.546" v="6" actId="14100"/>
      <pc:docMkLst>
        <pc:docMk/>
      </pc:docMkLst>
      <pc:sldChg chg="addSp modSp mod">
        <pc:chgData name="alya aljuraywi" userId="cfa911d589570a0e" providerId="LiveId" clId="{172D8194-3D84-4198-8563-1BE3A3771E7B}" dt="2022-02-21T10:02:30.546" v="6" actId="14100"/>
        <pc:sldMkLst>
          <pc:docMk/>
          <pc:sldMk cId="3506673576" sldId="256"/>
        </pc:sldMkLst>
        <pc:picChg chg="add mod">
          <ac:chgData name="alya aljuraywi" userId="cfa911d589570a0e" providerId="LiveId" clId="{172D8194-3D84-4198-8563-1BE3A3771E7B}" dt="2022-02-21T10:02:30.546" v="6" actId="14100"/>
          <ac:picMkLst>
            <pc:docMk/>
            <pc:sldMk cId="3506673576" sldId="256"/>
            <ac:picMk id="10" creationId="{045A086C-3A32-4AE8-BB46-0F598E8E2F63}"/>
          </ac:picMkLst>
        </pc:picChg>
      </pc:sldChg>
      <pc:sldChg chg="addSp modSp mod">
        <pc:chgData name="alya aljuraywi" userId="cfa911d589570a0e" providerId="LiveId" clId="{172D8194-3D84-4198-8563-1BE3A3771E7B}" dt="2022-02-21T10:02:15.886" v="4" actId="1076"/>
        <pc:sldMkLst>
          <pc:docMk/>
          <pc:sldMk cId="1742406663" sldId="257"/>
        </pc:sldMkLst>
        <pc:picChg chg="mod">
          <ac:chgData name="alya aljuraywi" userId="cfa911d589570a0e" providerId="LiveId" clId="{172D8194-3D84-4198-8563-1BE3A3771E7B}" dt="2022-02-21T10:02:10.678" v="1" actId="1076"/>
          <ac:picMkLst>
            <pc:docMk/>
            <pc:sldMk cId="1742406663" sldId="257"/>
            <ac:picMk id="4" creationId="{5713F64C-E59C-499E-95C7-1FE49500C2F8}"/>
          </ac:picMkLst>
        </pc:picChg>
        <pc:picChg chg="add mod">
          <ac:chgData name="alya aljuraywi" userId="cfa911d589570a0e" providerId="LiveId" clId="{172D8194-3D84-4198-8563-1BE3A3771E7B}" dt="2022-02-21T10:02:15.886" v="4" actId="1076"/>
          <ac:picMkLst>
            <pc:docMk/>
            <pc:sldMk cId="1742406663" sldId="257"/>
            <ac:picMk id="5" creationId="{59B63F85-28FD-4B76-B575-75758A91B7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EFF5-0EC2-4873-8EB0-4CEA378F9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E4A8-8790-4FBF-836A-51B87A123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51F2-6BE4-4A85-BFD7-995D890F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902D-84A9-4B44-AF0D-468785DC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5C06-A998-4E9D-85DB-BD3C9CCE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5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5FE5-32D7-40CD-8ED7-AC584AB4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6A4C-5D40-4771-BA92-8E9671276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4460-0767-42FA-A7A7-893686FF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510D-1A85-4E56-B934-B0F52E94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50E7-D4A7-4C00-A498-54DE9BC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1111D-BD81-4F80-A63B-70CDF5FAE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75B61-5D34-4F44-AC21-3FDD0C0D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175B-2CE3-4E13-9617-63FFC50A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0075A-F350-42BE-887A-2D1FD888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A32A-3FC9-421B-9F24-78C74E09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3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FD5D-D80A-4EAB-857F-0A7F64C0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4691-94FB-4954-8632-C69CF673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8469-6F62-4FBD-A441-51D56DAC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103E-7CA5-4037-840C-AA2C60DD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3BB0-135E-452A-B82D-DE400D5A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6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77B2-45D2-476C-ACB1-0BEDE305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9413-8AD7-43C9-BB38-F9E7498D6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8829-B567-4018-A39F-5EDD2BB2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BBA53-7677-4D20-8AAC-D0B12224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F081-7057-4B50-8DD9-196EA7D2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2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DDFF-01BE-4894-B7D0-F19F3326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6250-3640-4F81-AF63-1B58211C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0055-83ED-44CD-ADA2-029FF59FD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A776-E4E2-4162-ABC6-9D260019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8CD2-E162-44B0-8BA7-80EA3A3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E99E-AC90-449B-8311-8A16C51F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2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EC0-49DC-48D7-9945-AACF5C7F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6624-75DB-4A70-B338-6E9D28F1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267B5-B09A-4290-B4A1-36AFEAABA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28964-7775-472F-9719-E56F0054F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04465-0B8B-4821-B2CB-5F3D29A20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C2042-B805-4C8D-B505-C001B67D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8CB9-A2FE-402A-A218-8D8080D1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75FAC-D49B-421D-A455-BA616179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89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64F0-026D-409A-9D91-6E04CA38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8A3F0-F5F4-44D2-92FA-0B50F98E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B4905-8DB1-4886-A226-7BAB123D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3711D-AD13-4FAB-9BDD-D52701FA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4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6B038-B7B8-4991-92ED-44EF32F4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DD66A-205A-4DC6-8669-8DD8CF98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D17EA-393D-4BA8-B751-69A311C5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4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A4B2-7E59-4438-B804-9B12F138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BB83-9E20-479B-B159-B6305F16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91B80-68E4-48F4-9EDD-640E68AA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57374-BDB5-4E75-AC42-A7C57690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028F-9510-473D-87AA-75D084A3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489C1-B7C2-495C-A3C5-751DECF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702B-DAAA-49EA-992B-0DB3BEE0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B563A-4C6D-4300-8A8D-A27AD2D80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889AA-FCB0-40F1-950B-63E7BF9C3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5F90-D2A1-468B-9D1F-041504A0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38F1-99F2-4BBE-B773-1FD3FE33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9A3D-07B3-43DF-BDEE-50248381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7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FAABE-4B39-4815-895E-32E2ECC1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27F3-9806-43F6-9C08-3DD19CDA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2EDA-ED6C-4822-B5E6-A5BF80AFD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304F-D8CA-4B4B-B5FB-8C915C7C863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F5D2-BA1C-49A5-AC43-97091089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40A0C-74FF-4A6B-8091-5C32CA6A7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B734-ABA7-488A-889D-6A768EE54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DEA77E-D27B-4890-9DB3-AD82E3D54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2" t="56410" r="36166" b="23179"/>
          <a:stretch/>
        </p:blipFill>
        <p:spPr>
          <a:xfrm>
            <a:off x="1266092" y="1012874"/>
            <a:ext cx="1287194" cy="139973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801B26-A985-4FC1-AB66-B8B115BB7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6" t="28410" r="20371" b="51180"/>
          <a:stretch/>
        </p:blipFill>
        <p:spPr>
          <a:xfrm>
            <a:off x="1083212" y="2511082"/>
            <a:ext cx="1371600" cy="1399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E3D3F-9138-4DCE-A7F3-3CAB28C59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15" y="3910818"/>
            <a:ext cx="1210994" cy="1210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5A086C-3A32-4AE8-BB46-0F598E8E2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220" y="1554480"/>
            <a:ext cx="795528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13F64C-E59C-499E-95C7-1FE49500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46" y="734043"/>
            <a:ext cx="1371719" cy="1268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B63F85-28FD-4B76-B575-75758A91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568" y="1725246"/>
            <a:ext cx="7699131" cy="51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0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alya aljuraywi</dc:creator>
  <cp:lastModifiedBy>alya aljuraywi</cp:lastModifiedBy>
  <cp:revision>1</cp:revision>
  <dcterms:created xsi:type="dcterms:W3CDTF">2022-02-21T09:36:17Z</dcterms:created>
  <dcterms:modified xsi:type="dcterms:W3CDTF">2022-02-21T10:02:36Z</dcterms:modified>
</cp:coreProperties>
</file>