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Semi-Bold" charset="1" panose="00000700000000000000"/>
      <p:regular r:id="rId11"/>
    </p:embeddedFont>
    <p:embeddedFont>
      <p:font typeface="Mochiy Pop P One" charset="1" panose="00000000000000000000"/>
      <p:regular r:id="rId12"/>
    </p:embeddedFont>
    <p:embeddedFont>
      <p:font typeface="Poppins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426552"/>
            <a:ext cx="16230600" cy="2602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22"/>
              </a:lnSpc>
            </a:pPr>
            <a:r>
              <a:rPr lang="en-US" b="true" sz="11098" spc="-599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PROXIMITY BASED PROFESSIONAL LOCATOR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4600" y="6216273"/>
            <a:ext cx="12538801" cy="45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2"/>
              </a:lnSpc>
            </a:pPr>
            <a:r>
              <a:rPr lang="en-US" sz="2644">
                <a:solidFill>
                  <a:srgbClr val="1C2120"/>
                </a:solidFill>
                <a:latin typeface="Mochiy Pop P One"/>
                <a:ea typeface="Mochiy Pop P One"/>
                <a:cs typeface="Mochiy Pop P One"/>
                <a:sym typeface="Mochiy Pop P One"/>
              </a:rPr>
              <a:t>Ayush Mayekar   Nitish Jha   Afnan Pathan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57292"/>
            <a:ext cx="7454365" cy="10601584"/>
            <a:chOff x="0" y="0"/>
            <a:chExt cx="1963290" cy="27921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3363" y="530248"/>
            <a:ext cx="16111495" cy="122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7"/>
              </a:lnSpc>
            </a:pPr>
            <a:r>
              <a:rPr lang="en-US" sz="871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so far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3375" y="2118542"/>
            <a:ext cx="15411807" cy="589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1331" indent="-600666" lvl="1">
              <a:lnSpc>
                <a:spcPts val="7790"/>
              </a:lnSpc>
              <a:buFont typeface="Arial"/>
              <a:buChar char="•"/>
            </a:pPr>
            <a:r>
              <a:rPr lang="en-US" b="true" sz="5564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User Registration</a:t>
            </a:r>
          </a:p>
          <a:p>
            <a:pPr algn="l" marL="1201331" indent="-600666" lvl="1">
              <a:lnSpc>
                <a:spcPts val="7790"/>
              </a:lnSpc>
              <a:buFont typeface="Arial"/>
              <a:buChar char="•"/>
            </a:pPr>
            <a:r>
              <a:rPr lang="en-US" b="true" sz="5564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User Authentication</a:t>
            </a:r>
          </a:p>
          <a:p>
            <a:pPr algn="l" marL="1201331" indent="-600666" lvl="1">
              <a:lnSpc>
                <a:spcPts val="7790"/>
              </a:lnSpc>
              <a:buFont typeface="Arial"/>
              <a:buChar char="•"/>
            </a:pPr>
            <a:r>
              <a:rPr lang="en-US" b="true" sz="5564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Professional Search (Proximity-based)</a:t>
            </a:r>
          </a:p>
          <a:p>
            <a:pPr algn="l" marL="1201331" indent="-600666" lvl="1">
              <a:lnSpc>
                <a:spcPts val="7790"/>
              </a:lnSpc>
              <a:buFont typeface="Arial"/>
              <a:buChar char="•"/>
            </a:pPr>
            <a:r>
              <a:rPr lang="en-US" b="true" sz="5564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Basic UI of the App</a:t>
            </a:r>
          </a:p>
          <a:p>
            <a:pPr algn="l" marL="1201331" indent="-600666" lvl="1">
              <a:lnSpc>
                <a:spcPts val="7790"/>
              </a:lnSpc>
              <a:buFont typeface="Arial"/>
              <a:buChar char="•"/>
            </a:pPr>
            <a:r>
              <a:rPr lang="en-US" b="true" sz="5564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Chatbot Backend</a:t>
            </a:r>
          </a:p>
          <a:p>
            <a:pPr algn="l" marL="1201331" indent="-600666" lvl="1">
              <a:lnSpc>
                <a:spcPts val="7790"/>
              </a:lnSpc>
              <a:buFont typeface="Arial"/>
              <a:buChar char="•"/>
            </a:pPr>
            <a:r>
              <a:rPr lang="en-US" b="true" sz="5564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Community Backend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57292"/>
            <a:ext cx="7454365" cy="10601584"/>
            <a:chOff x="0" y="0"/>
            <a:chExt cx="1963290" cy="27921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3363" y="530248"/>
            <a:ext cx="17844637" cy="122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7"/>
              </a:lnSpc>
            </a:pPr>
            <a:r>
              <a:rPr lang="en-US" sz="871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 to be Implemented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3363" y="1888032"/>
            <a:ext cx="15569342" cy="687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1233" indent="-600616" lvl="1">
              <a:lnSpc>
                <a:spcPts val="7789"/>
              </a:lnSpc>
              <a:buFont typeface="Arial"/>
              <a:buChar char="•"/>
            </a:pPr>
            <a:r>
              <a:rPr lang="en-US" b="true" sz="556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 Integration</a:t>
            </a:r>
          </a:p>
          <a:p>
            <a:pPr algn="l" marL="1201233" indent="-600616" lvl="1">
              <a:lnSpc>
                <a:spcPts val="7789"/>
              </a:lnSpc>
              <a:buFont typeface="Arial"/>
              <a:buChar char="•"/>
            </a:pPr>
            <a:r>
              <a:rPr lang="en-US" b="true" sz="556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User to Professional Contact (Messaging and Mails)</a:t>
            </a:r>
          </a:p>
          <a:p>
            <a:pPr algn="l" marL="1201233" indent="-600616" lvl="1">
              <a:lnSpc>
                <a:spcPts val="7789"/>
              </a:lnSpc>
              <a:buFont typeface="Arial"/>
              <a:buChar char="•"/>
            </a:pPr>
            <a:r>
              <a:rPr lang="en-US" b="true" sz="556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Assistance for Less Educated/Illiterate People</a:t>
            </a:r>
          </a:p>
          <a:p>
            <a:pPr algn="l" marL="1201233" indent="-600616" lvl="1">
              <a:lnSpc>
                <a:spcPts val="7789"/>
              </a:lnSpc>
              <a:buFont typeface="Arial"/>
              <a:buChar char="•"/>
            </a:pPr>
            <a:r>
              <a:rPr lang="en-US" b="true" sz="556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Feedback Logic</a:t>
            </a:r>
          </a:p>
          <a:p>
            <a:pPr algn="l" marL="1201233" indent="-600616" lvl="1">
              <a:lnSpc>
                <a:spcPts val="7789"/>
              </a:lnSpc>
              <a:buFont typeface="Arial"/>
              <a:buChar char="•"/>
            </a:pPr>
            <a:r>
              <a:rPr lang="en-US" b="true" sz="556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Other Basic Adjustments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8532" y="1374067"/>
            <a:ext cx="11648034" cy="8421064"/>
          </a:xfrm>
          <a:custGeom>
            <a:avLst/>
            <a:gdLst/>
            <a:ahLst/>
            <a:cxnLst/>
            <a:rect r="r" b="b" t="t" l="l"/>
            <a:pathLst>
              <a:path h="8421064" w="11648034">
                <a:moveTo>
                  <a:pt x="0" y="0"/>
                </a:moveTo>
                <a:lnTo>
                  <a:pt x="11648034" y="0"/>
                </a:lnTo>
                <a:lnTo>
                  <a:pt x="11648034" y="8421064"/>
                </a:lnTo>
                <a:lnTo>
                  <a:pt x="0" y="842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8376" y="-28575"/>
            <a:ext cx="15308346" cy="123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b="true" sz="793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 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4063522"/>
            <a:ext cx="11923966" cy="156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DAGdTwO8gXA</dc:identifier>
  <dcterms:modified xsi:type="dcterms:W3CDTF">2011-08-01T06:04:30Z</dcterms:modified>
  <cp:revision>1</cp:revision>
  <dc:title>Blue Minimalist Project Presentation</dc:title>
</cp:coreProperties>
</file>