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7" r:id="rId4"/>
  </p:sldMasterIdLst>
  <p:notesMasterIdLst>
    <p:notesMasterId r:id="rId22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300" r:id="rId13"/>
    <p:sldId id="264" r:id="rId14"/>
    <p:sldId id="265" r:id="rId15"/>
    <p:sldId id="266" r:id="rId16"/>
    <p:sldId id="267" r:id="rId17"/>
    <p:sldId id="270" r:id="rId18"/>
    <p:sldId id="268" r:id="rId19"/>
    <p:sldId id="269" r:id="rId20"/>
    <p:sldId id="299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6AE561F3-0CF7-5FFA-8815-A71D8F2003BE}" name="Jozsef Gal (3P)" initials="JG(" userId="S::Jozsef.Gal@logmein.com::a8e9f371-7cae-4f0d-a9b6-21cbce983865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zhalika Levandouskaya" initials="AL" lastIdx="43" clrIdx="0">
    <p:extLst>
      <p:ext uri="{19B8F6BF-5375-455C-9EA6-DF929625EA0E}">
        <p15:presenceInfo xmlns:p15="http://schemas.microsoft.com/office/powerpoint/2012/main" userId="S::Anzhalika_Levandouskaya@epam.com::92adfee3-e19f-494c-b48e-2a057e813db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8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48C5610-0776-68C6-AF59-DD7E2B86B4C3}" v="7" dt="2024-02-26T12:18:22.900"/>
    <p1510:client id="{2DCD3CA1-42F1-0711-D5B0-827756F129E8}" v="14" dt="2024-02-26T14:25:47.946"/>
    <p1510:client id="{FDE8BC85-C3D6-4C6A-A695-00B09FD81115}" v="10" dt="2024-02-26T19:02:51.5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198" y="96"/>
      </p:cViewPr>
      <p:guideLst>
        <p:guide orient="horz" pos="2160"/>
        <p:guide pos="3840"/>
      </p:guideLst>
    </p:cSldViewPr>
  </p:slideViewPr>
  <p:notesTextViewPr>
    <p:cViewPr>
      <p:scale>
        <a:sx n="153" d="100"/>
        <a:sy n="153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commentAuthors" Target="commentAuthors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6DA449-81D0-4C65-80FA-E84926361CC3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A5C3A5-A464-4897-B884-BB9B35180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5708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A5C3A5-A464-4897-B884-BB9B35180A5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1848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/>
              <a:t>Check: 1-create-html-with-js.html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A5C3A5-A464-4897-B884-BB9B35180A5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7111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/>
              <a:t>Check: 2a-event-handling.html &amp; 2b-event-handling.html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A5C3A5-A464-4897-B884-BB9B35180A5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8198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4.svg"/><Relationship Id="rId4" Type="http://schemas.openxmlformats.org/officeDocument/2006/relationships/image" Target="../media/image1.png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epa.ms/stories" TargetMode="Externa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-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339377C-8642-441F-BDC6-500DB01AD362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B8E369A2-FC86-4140-9080-E549260B918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68775" y="4663440"/>
            <a:ext cx="6489700" cy="369332"/>
          </a:xfrm>
          <a:prstGeom prst="rect">
            <a:avLst/>
          </a:prstGeom>
        </p:spPr>
        <p:txBody>
          <a:bodyPr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>
                <a:effectLst/>
              </a:rPr>
              <a:t>Sub-description text goes here over one or two lines</a:t>
            </a:r>
            <a:endParaRPr lang="en-US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2F6A18E7-9305-4C6B-A5A3-4962D30A22A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68775" y="5245390"/>
            <a:ext cx="6489700" cy="215444"/>
          </a:xfrm>
          <a:prstGeom prst="rect">
            <a:avLst/>
          </a:prstGeom>
        </p:spPr>
        <p:txBody>
          <a:bodyPr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 spc="300">
                <a:solidFill>
                  <a:schemeClr val="bg2"/>
                </a:solidFill>
              </a:defRPr>
            </a:lvl1pPr>
            <a:lvl2pPr>
              <a:buNone/>
              <a:defRPr/>
            </a:lvl2pPr>
          </a:lstStyle>
          <a:p>
            <a:pPr lvl="0"/>
            <a:r>
              <a:rPr lang="en-US">
                <a:effectLst/>
              </a:rPr>
              <a:t>JANUARY 2022</a:t>
            </a:r>
            <a:endParaRPr lang="en-US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3421FFBE-FD73-4914-B88C-A205297E29C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8776" y="610099"/>
            <a:ext cx="1070464" cy="377256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81FA7817-3B6C-3F4A-B7B9-1C24248B0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165" y="1965960"/>
            <a:ext cx="5764213" cy="1846659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en-US" sz="6000" b="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</a:pPr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9311545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4552" cy="457200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6359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Up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4552" cy="457200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</p:spTree>
    <p:extLst>
      <p:ext uri="{BB962C8B-B14F-4D97-AF65-F5344CB8AC3E}">
        <p14:creationId xmlns:p14="http://schemas.microsoft.com/office/powerpoint/2010/main" val="428179901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4552" cy="457200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E4F57360-96E0-124A-8B27-F0C4589ED94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7200" y="912147"/>
            <a:ext cx="11274552" cy="276999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 i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19162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6992131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-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190717A-8E85-0A40-B27D-E9A4F8826E8E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218CE59C-541D-F946-A8DA-A4B9F8BF47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F83E1B4-D017-3E4B-8268-79DFC41DB4DB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bg1"/>
                </a:solidFill>
              </a:rPr>
              <a:t>CONFIDENTIAL. Copyright ©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67E2E61-17F9-0842-9210-A1111E25B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4552" cy="45720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0548B8AD-0CC3-5248-932C-F8A325C1B47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E4D782FD-394E-974B-830A-5392AB47CB04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bg1"/>
                </a:solidFill>
              </a:rPr>
              <a:pPr lvl="0"/>
              <a:t>‹#›</a:t>
            </a:fld>
            <a:endParaRPr lang="en-US" sz="1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148852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r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17DFB89-A9BD-47AC-B57A-7869039229B5}"/>
              </a:ext>
            </a:extLst>
          </p:cNvPr>
          <p:cNvSpPr/>
          <p:nvPr userDrawn="1"/>
        </p:nvSpPr>
        <p:spPr bwMode="auto">
          <a:xfrm>
            <a:off x="-34032" y="0"/>
            <a:ext cx="6022081" cy="6858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3619500" cy="338554"/>
          </a:xfrm>
        </p:spPr>
        <p:txBody>
          <a:bodyPr>
            <a:spAutoFit/>
          </a:bodyPr>
          <a:lstStyle>
            <a:lvl1pPr>
              <a:defRPr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240792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C0BE653-C375-415A-859B-2A7348B8E41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76250" y="1600200"/>
            <a:ext cx="4991100" cy="1882310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60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lvl="0"/>
            <a:r>
              <a:rPr lang="en-US"/>
              <a:t>Lorem Ipsum 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E036E7A-2B84-45D1-985C-C2AD71420C4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  <p:sp>
        <p:nvSpPr>
          <p:cNvPr id="7" name="Isosceles Triangle 13">
            <a:extLst>
              <a:ext uri="{FF2B5EF4-FFF2-40B4-BE49-F238E27FC236}">
                <a16:creationId xmlns:a16="http://schemas.microsoft.com/office/drawing/2014/main" id="{33DA4BCA-E06D-9C46-8E45-43243DD633D7}"/>
              </a:ext>
            </a:extLst>
          </p:cNvPr>
          <p:cNvSpPr/>
          <p:nvPr userDrawn="1"/>
        </p:nvSpPr>
        <p:spPr>
          <a:xfrm rot="5400000" flipH="1">
            <a:off x="2835445" y="3152602"/>
            <a:ext cx="6858002" cy="552793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62756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1/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3D721A-127A-4DBE-B738-ABA4893319BC}"/>
              </a:ext>
            </a:extLst>
          </p:cNvPr>
          <p:cNvSpPr/>
          <p:nvPr userDrawn="1"/>
        </p:nvSpPr>
        <p:spPr bwMode="auto">
          <a:xfrm flipH="1">
            <a:off x="9820274" y="0"/>
            <a:ext cx="2371723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F557E5-085D-F44F-B30C-91E51AE491D3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tx1"/>
                </a:solidFill>
              </a:rPr>
              <a:t>CONFIDENTIAL. Copyright ©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FE178E08-6B21-2843-9385-4D9886760A91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tx1"/>
                </a:solidFill>
              </a:rPr>
              <a:pPr lvl="0"/>
              <a:t>‹#›</a:t>
            </a:fld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E8C029E-1B45-494C-B838-1704772FF78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6C1CA1B-2E41-DA49-A688-13BC11756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6546028" cy="457200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231057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1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3D721A-127A-4DBE-B738-ABA4893319BC}"/>
              </a:ext>
            </a:extLst>
          </p:cNvPr>
          <p:cNvSpPr/>
          <p:nvPr userDrawn="1"/>
        </p:nvSpPr>
        <p:spPr bwMode="auto">
          <a:xfrm flipH="1">
            <a:off x="7907337" y="0"/>
            <a:ext cx="4284661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F557E5-085D-F44F-B30C-91E51AE491D3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tx1"/>
                </a:solidFill>
              </a:rPr>
              <a:t>CONFIDENTIAL. Copyright ©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FE178E08-6B21-2843-9385-4D9886760A91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tx1"/>
                </a:solidFill>
              </a:rPr>
              <a:pPr lvl="0"/>
              <a:t>‹#›</a:t>
            </a:fld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E8C029E-1B45-494C-B838-1704772FF78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6C1CA1B-2E41-DA49-A688-13BC11756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6546028" cy="457200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3026658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1/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3D721A-127A-4DBE-B738-ABA4893319BC}"/>
              </a:ext>
            </a:extLst>
          </p:cNvPr>
          <p:cNvSpPr/>
          <p:nvPr userDrawn="1"/>
        </p:nvSpPr>
        <p:spPr bwMode="auto">
          <a:xfrm flipH="1">
            <a:off x="6095999" y="0"/>
            <a:ext cx="6096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E4955F73-BCD8-4858-BDA2-D30A6DDD9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925689"/>
            <a:ext cx="4797425" cy="338554"/>
          </a:xfrm>
        </p:spPr>
        <p:txBody>
          <a:bodyPr>
            <a:spAutoFit/>
          </a:bodyPr>
          <a:lstStyle>
            <a:lvl1pPr>
              <a:defRPr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DB3700-A2AA-CC46-AB06-739575CE1198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tx1"/>
                </a:solidFill>
              </a:rPr>
              <a:t>CONFIDENTIAL. Copyright ©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78F2DB0F-A762-9841-A4D7-8B6F3D5251E5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tx1"/>
                </a:solidFill>
              </a:rPr>
              <a:pPr lvl="0"/>
              <a:t>‹#›</a:t>
            </a:fld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8BAA6E4E-7596-A644-93F2-6ABBAFCD6B7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582021" y="964562"/>
            <a:ext cx="3291840" cy="246221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spAutoFit/>
          </a:bodyPr>
          <a:lstStyle>
            <a:lvl1pPr>
              <a:defRPr lang="en-US" sz="1600" b="1" cap="none" spc="100" baseline="0" smtClean="0">
                <a:solidFill>
                  <a:schemeClr val="tx1"/>
                </a:solidFill>
                <a:ea typeface="+mj-ea"/>
                <a:cs typeface="+mj-cs"/>
              </a:defRPr>
            </a:lvl1pPr>
            <a:lvl2pPr marL="171450" indent="0">
              <a:buNone/>
              <a:defRPr lang="en-US" sz="1350" smtClean="0"/>
            </a:lvl2pPr>
            <a:lvl3pPr>
              <a:defRPr lang="en-US" sz="1350" smtClean="0"/>
            </a:lvl3pPr>
            <a:lvl4pPr>
              <a:defRPr lang="en-US" sz="1350" smtClean="0"/>
            </a:lvl4pPr>
            <a:lvl5pPr>
              <a:defRPr lang="en-US" sz="1350"/>
            </a:lvl5pPr>
          </a:lstStyle>
          <a:p>
            <a:pPr marL="0" lvl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182FF9AB-2A1C-E54B-B99E-245DE32DDE9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582020" y="3200114"/>
            <a:ext cx="3291840" cy="246221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spAutoFit/>
          </a:bodyPr>
          <a:lstStyle>
            <a:lvl1pPr>
              <a:defRPr lang="en-US" sz="1600" b="1" cap="none" spc="100" baseline="0" smtClean="0">
                <a:solidFill>
                  <a:schemeClr val="tx1"/>
                </a:solidFill>
                <a:ea typeface="+mj-ea"/>
                <a:cs typeface="+mj-cs"/>
              </a:defRPr>
            </a:lvl1pPr>
            <a:lvl2pPr marL="171450" indent="0">
              <a:buNone/>
              <a:defRPr lang="en-US" sz="1350" smtClean="0"/>
            </a:lvl2pPr>
            <a:lvl3pPr>
              <a:defRPr lang="en-US" sz="1350" smtClean="0"/>
            </a:lvl3pPr>
            <a:lvl4pPr>
              <a:defRPr lang="en-US" sz="1350" smtClean="0"/>
            </a:lvl4pPr>
            <a:lvl5pPr>
              <a:defRPr lang="en-US" sz="1350"/>
            </a:lvl5pPr>
          </a:lstStyle>
          <a:p>
            <a:pPr marL="0" lvl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59EA3FB-C095-0948-83CD-4F812F3CA45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</p:spTree>
    <p:extLst>
      <p:ext uri="{BB962C8B-B14F-4D97-AF65-F5344CB8AC3E}">
        <p14:creationId xmlns:p14="http://schemas.microsoft.com/office/powerpoint/2010/main" val="36610829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1/2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9870588-DEAA-3B45-9A4B-86DCE176308E}"/>
              </a:ext>
            </a:extLst>
          </p:cNvPr>
          <p:cNvSpPr/>
          <p:nvPr userDrawn="1"/>
        </p:nvSpPr>
        <p:spPr bwMode="auto">
          <a:xfrm flipH="1">
            <a:off x="6095999" y="0"/>
            <a:ext cx="6096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4797425" cy="457200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71F9CF-CDF3-4EE6-A083-D93A5811345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96000" y="0"/>
            <a:ext cx="6096000" cy="6858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C233F4-4BA6-EC46-8DB3-143A95D5459A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tx1"/>
                </a:solidFill>
              </a:rPr>
              <a:t>CONFIDENTIAL. Copyright ©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B8E027D5-10AF-5247-B60F-C8B2D62BC775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tx1"/>
                </a:solidFill>
              </a:rPr>
              <a:pPr lvl="0"/>
              <a:t>‹#›</a:t>
            </a:fld>
            <a:endParaRPr lang="en-US" sz="1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229478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-1/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339377C-8642-441F-BDC6-500DB01AD362}"/>
              </a:ext>
            </a:extLst>
          </p:cNvPr>
          <p:cNvSpPr/>
          <p:nvPr userDrawn="1"/>
        </p:nvSpPr>
        <p:spPr bwMode="auto">
          <a:xfrm>
            <a:off x="0" y="0"/>
            <a:ext cx="60960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B8E369A2-FC86-4140-9080-E549260B918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68775" y="4663440"/>
            <a:ext cx="5519275" cy="276999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>
                <a:effectLst/>
              </a:rPr>
              <a:t>Sub-description text goes here over one or two lines</a:t>
            </a:r>
            <a:endParaRPr lang="en-US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2F6A18E7-9305-4C6B-A5A3-4962D30A22A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68775" y="5245390"/>
            <a:ext cx="3566160" cy="215444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lang="en-US" sz="1400" spc="300" dirty="0">
                <a:solidFill>
                  <a:schemeClr val="bg2"/>
                </a:solidFill>
                <a:effectLst/>
              </a:defRPr>
            </a:lvl1pPr>
            <a:lvl2pPr>
              <a:buNone/>
              <a:defRPr/>
            </a:lvl2pPr>
          </a:lstStyle>
          <a:p>
            <a:pPr lvl="0"/>
            <a:r>
              <a:rPr lang="en-US">
                <a:effectLst/>
              </a:rPr>
              <a:t>JANUARY 2022</a:t>
            </a:r>
            <a:endParaRPr lang="en-US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11A216CA-E680-42EB-BC45-95A09D62759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5998" y="0"/>
            <a:ext cx="6096001" cy="6858000"/>
          </a:xfrm>
          <a:prstGeom prst="rect">
            <a:avLst/>
          </a:prstGeom>
          <a:solidFill>
            <a:schemeClr val="bg2"/>
          </a:solidFill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81AA8C38-4FF3-4F33-8B0F-196D0BC7915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8776" y="610099"/>
            <a:ext cx="1070464" cy="377256"/>
          </a:xfrm>
          <a:prstGeom prst="rect">
            <a:avLst/>
          </a:prstGeom>
        </p:spPr>
      </p:pic>
      <p:sp>
        <p:nvSpPr>
          <p:cNvPr id="8" name="Title 2">
            <a:extLst>
              <a:ext uri="{FF2B5EF4-FFF2-40B4-BE49-F238E27FC236}">
                <a16:creationId xmlns:a16="http://schemas.microsoft.com/office/drawing/2014/main" id="{FB842CEE-8A53-0D42-A72B-7D63B1ED3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165" y="1965960"/>
            <a:ext cx="5486400" cy="1846659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en-US" sz="6000" b="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</a:pPr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1201003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se Study-1/2 Pictur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9870588-DEAA-3B45-9A4B-86DCE176308E}"/>
              </a:ext>
            </a:extLst>
          </p:cNvPr>
          <p:cNvSpPr/>
          <p:nvPr userDrawn="1"/>
        </p:nvSpPr>
        <p:spPr bwMode="auto">
          <a:xfrm flipH="1">
            <a:off x="6095999" y="0"/>
            <a:ext cx="6096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4797425" cy="457200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71F9CF-CDF3-4EE6-A083-D93A5811345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96000" y="0"/>
            <a:ext cx="6096000" cy="6858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C233F4-4BA6-EC46-8DB3-143A95D5459A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tx1"/>
                </a:solidFill>
              </a:rPr>
              <a:t>CONFIDENTIAL. Copyright ©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B8E027D5-10AF-5247-B60F-C8B2D62BC775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tx1"/>
                </a:solidFill>
              </a:rPr>
              <a:pPr lvl="0"/>
              <a:t>‹#›</a:t>
            </a:fld>
            <a:endParaRPr lang="en-US" sz="1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39366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2/3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657C14D-88D4-2E4E-B3D4-C2C8ABFC1A31}"/>
              </a:ext>
            </a:extLst>
          </p:cNvPr>
          <p:cNvSpPr/>
          <p:nvPr userDrawn="1"/>
        </p:nvSpPr>
        <p:spPr bwMode="auto">
          <a:xfrm>
            <a:off x="4302124" y="0"/>
            <a:ext cx="7889875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1" y="469900"/>
            <a:ext cx="3606927" cy="338554"/>
          </a:xfrm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D211704-E6A2-554A-83D7-019EF0F003D0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tx1"/>
                </a:solidFill>
              </a:rPr>
              <a:t>CONFIDENTIAL. Copyright ©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C4E06C20-AA8E-8342-A500-79B18C390223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tx1"/>
                </a:solidFill>
              </a:rPr>
              <a:pPr lvl="0"/>
              <a:t>‹#›</a:t>
            </a:fld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B0B5FC9B-C94B-DD4C-B568-43367EF1D40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314697" y="0"/>
            <a:ext cx="7877303" cy="6858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703B5AFB-E799-0442-BA28-6AF5A02967F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</p:spTree>
    <p:extLst>
      <p:ext uri="{BB962C8B-B14F-4D97-AF65-F5344CB8AC3E}">
        <p14:creationId xmlns:p14="http://schemas.microsoft.com/office/powerpoint/2010/main" val="85409597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2/3 Pictur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657C14D-88D4-2E4E-B3D4-C2C8ABFC1A31}"/>
              </a:ext>
            </a:extLst>
          </p:cNvPr>
          <p:cNvSpPr/>
          <p:nvPr userDrawn="1"/>
        </p:nvSpPr>
        <p:spPr bwMode="auto">
          <a:xfrm>
            <a:off x="4302124" y="0"/>
            <a:ext cx="7889875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1" y="924339"/>
            <a:ext cx="3606927" cy="338554"/>
          </a:xfrm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D211704-E6A2-554A-83D7-019EF0F003D0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tx1"/>
                </a:solidFill>
              </a:rPr>
              <a:t>CONFIDENTIAL. Copyright ©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C4E06C20-AA8E-8342-A500-79B18C390223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tx1"/>
                </a:solidFill>
              </a:rPr>
              <a:pPr lvl="0"/>
              <a:t>‹#›</a:t>
            </a:fld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B0B5FC9B-C94B-DD4C-B568-43367EF1D40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314697" y="0"/>
            <a:ext cx="7877303" cy="6858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9615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3D721A-127A-4DBE-B738-ABA4893319BC}"/>
              </a:ext>
            </a:extLst>
          </p:cNvPr>
          <p:cNvSpPr/>
          <p:nvPr userDrawn="1"/>
        </p:nvSpPr>
        <p:spPr bwMode="auto">
          <a:xfrm>
            <a:off x="0" y="0"/>
            <a:ext cx="2378075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303841" y="1600200"/>
            <a:ext cx="4797425" cy="338554"/>
          </a:xfrm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DCFE7496-2B11-468F-A424-81EF7552D41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6414" y="2286000"/>
            <a:ext cx="4784852" cy="3657600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+mn-lt"/>
                <a:cs typeface="Calibri Light" panose="020F030202020403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lvl="0"/>
            <a:r>
              <a:rPr lang="en-US"/>
              <a:t>Lorem Ipsum 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was </a:t>
            </a:r>
            <a:r>
              <a:rPr lang="en-US" err="1"/>
              <a:t>popularised</a:t>
            </a:r>
            <a:r>
              <a:rPr lang="en-US"/>
              <a:t> in the 1960s with the release of Letraset sheets containing Lorem Ipsum passages, and more recently with desktop publishing software like Aldus PageMaker including versions of Lorem Ipsum.</a:t>
            </a: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15EB0785-A8B2-B844-97DC-362F6DEDBA7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23653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Mock Up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3D721A-127A-4DBE-B738-ABA4893319BC}"/>
              </a:ext>
            </a:extLst>
          </p:cNvPr>
          <p:cNvSpPr/>
          <p:nvPr userDrawn="1"/>
        </p:nvSpPr>
        <p:spPr bwMode="auto">
          <a:xfrm>
            <a:off x="0" y="0"/>
            <a:ext cx="7180263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4797425" cy="338554"/>
          </a:xfrm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DCFE7496-2B11-468F-A424-81EF7552D41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69773" y="1600200"/>
            <a:ext cx="4784852" cy="3657600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+mn-lt"/>
                <a:cs typeface="Calibri Light" panose="020F030202020403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lvl="0"/>
            <a:r>
              <a:rPr lang="en-US"/>
              <a:t>Lorem Ipsum 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was </a:t>
            </a:r>
            <a:r>
              <a:rPr lang="en-US" err="1"/>
              <a:t>popularised</a:t>
            </a:r>
            <a:r>
              <a:rPr lang="en-US"/>
              <a:t> in the 1960s with the release of Letraset sheets containing Lorem Ipsum passages, and more recently with desktop publishing software like Aldus PageMaker including versions of Lorem Ipsum.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CD48285-8885-4D22-8AE4-172AF611419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D02C5AA0-D8CE-634A-97A8-97B2BC71507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</p:spTree>
    <p:extLst>
      <p:ext uri="{BB962C8B-B14F-4D97-AF65-F5344CB8AC3E}">
        <p14:creationId xmlns:p14="http://schemas.microsoft.com/office/powerpoint/2010/main" val="307507983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Mock Up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3D721A-127A-4DBE-B738-ABA4893319BC}"/>
              </a:ext>
            </a:extLst>
          </p:cNvPr>
          <p:cNvSpPr/>
          <p:nvPr userDrawn="1"/>
        </p:nvSpPr>
        <p:spPr bwMode="auto">
          <a:xfrm>
            <a:off x="0" y="0"/>
            <a:ext cx="2378075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303841" y="1600200"/>
            <a:ext cx="4797425" cy="338554"/>
          </a:xfrm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DCFE7496-2B11-468F-A424-81EF7552D41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6414" y="2286000"/>
            <a:ext cx="4784852" cy="3657600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+mn-lt"/>
                <a:cs typeface="Calibri Light" panose="020F030202020403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lvl="0"/>
            <a:r>
              <a:rPr lang="en-US"/>
              <a:t>Lorem Ipsum 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was </a:t>
            </a:r>
            <a:r>
              <a:rPr lang="en-US" err="1"/>
              <a:t>popularised</a:t>
            </a:r>
            <a:r>
              <a:rPr lang="en-US"/>
              <a:t> in the 1960s with the release of Letraset sheets containing Lorem Ipsum passages, and more recently with desktop publishing software like Aldus PageMaker including versions of Lorem Ipsum.</a:t>
            </a: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E5D96D1E-C1BD-6F40-A978-D03F53CD4A4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14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r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17DFB89-A9BD-47AC-B57A-7869039229B5}"/>
              </a:ext>
            </a:extLst>
          </p:cNvPr>
          <p:cNvSpPr/>
          <p:nvPr userDrawn="1"/>
        </p:nvSpPr>
        <p:spPr bwMode="auto">
          <a:xfrm>
            <a:off x="-34032" y="0"/>
            <a:ext cx="3142357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2407920" cy="677108"/>
          </a:xfrm>
        </p:spPr>
        <p:txBody>
          <a:bodyPr>
            <a:spAutoFit/>
          </a:bodyPr>
          <a:lstStyle>
            <a:lvl1pPr>
              <a:defRPr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240792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E036E7A-2B84-45D1-985C-C2AD71420C4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CE8FAB7B-4710-4747-B680-F6B4F0097B2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108325" y="0"/>
            <a:ext cx="9083675" cy="6858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8761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2/3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3D721A-127A-4DBE-B738-ABA4893319BC}"/>
              </a:ext>
            </a:extLst>
          </p:cNvPr>
          <p:cNvSpPr/>
          <p:nvPr userDrawn="1"/>
        </p:nvSpPr>
        <p:spPr bwMode="auto">
          <a:xfrm>
            <a:off x="0" y="0"/>
            <a:ext cx="4302125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7A9547FE-7857-4A70-ACDF-06ACC0CC381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11BCE546-F0EF-2742-9891-475F8219D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499646"/>
            <a:ext cx="3606927" cy="338554"/>
          </a:xfrm>
        </p:spPr>
        <p:txBody>
          <a:bodyPr wrap="square">
            <a:spAutoFit/>
          </a:bodyPr>
          <a:lstStyle>
            <a:lvl1pPr>
              <a:defRPr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B2196D5E-2DE5-E948-A22F-E057A6B9991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</p:spTree>
    <p:extLst>
      <p:ext uri="{BB962C8B-B14F-4D97-AF65-F5344CB8AC3E}">
        <p14:creationId xmlns:p14="http://schemas.microsoft.com/office/powerpoint/2010/main" val="60752383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Mock Up Left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3D721A-127A-4DBE-B738-ABA4893319BC}"/>
              </a:ext>
            </a:extLst>
          </p:cNvPr>
          <p:cNvSpPr/>
          <p:nvPr userDrawn="1"/>
        </p:nvSpPr>
        <p:spPr bwMode="auto">
          <a:xfrm>
            <a:off x="0" y="0"/>
            <a:ext cx="7180263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927353"/>
            <a:ext cx="4797425" cy="338554"/>
          </a:xfrm>
        </p:spPr>
        <p:txBody>
          <a:bodyPr>
            <a:spAutoFit/>
          </a:bodyPr>
          <a:lstStyle>
            <a:lvl1pPr>
              <a:defRPr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DCFE7496-2B11-468F-A424-81EF7552D41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69773" y="1613153"/>
            <a:ext cx="4784852" cy="2965748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600">
                <a:solidFill>
                  <a:schemeClr val="bg1"/>
                </a:solidFill>
                <a:latin typeface="+mn-lt"/>
                <a:cs typeface="Calibri Light" panose="020F030202020403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lvl="0"/>
            <a:r>
              <a:rPr lang="en-US"/>
              <a:t>Lorem Ipsum 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was </a:t>
            </a:r>
            <a:r>
              <a:rPr lang="en-US" err="1"/>
              <a:t>popularised</a:t>
            </a:r>
            <a:r>
              <a:rPr lang="en-US"/>
              <a:t> in the 1960s with the release of Letraset sheets containing Lorem Ipsum passages, and more recently with desktop publishing software like Aldus PageMaker including versions of Lorem Ipsum.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FF61EEF5-D25E-43F9-9DE7-B0D48CE58D1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2E184C37-FA49-E94C-B478-B1492E6E7F7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</p:spTree>
    <p:extLst>
      <p:ext uri="{BB962C8B-B14F-4D97-AF65-F5344CB8AC3E}">
        <p14:creationId xmlns:p14="http://schemas.microsoft.com/office/powerpoint/2010/main" val="27000874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rrow-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2407920" cy="677108"/>
          </a:xfrm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240792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CB0227B-1090-48E9-B33D-CB9CA73DF05F}"/>
              </a:ext>
            </a:extLst>
          </p:cNvPr>
          <p:cNvSpPr/>
          <p:nvPr userDrawn="1"/>
        </p:nvSpPr>
        <p:spPr bwMode="auto">
          <a:xfrm flipH="1">
            <a:off x="3108325" y="0"/>
            <a:ext cx="9083675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CC76E4-4D68-894E-AF17-C8188D17CE71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bg1"/>
                </a:solidFill>
              </a:rPr>
              <a:t>CONFIDENTIAL. Copyright ©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B4E5246D-43F4-5946-BF12-EAA7EF1F6B9B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bg1"/>
                </a:solidFill>
              </a:rPr>
              <a:pPr lvl="0"/>
              <a:t>‹#›</a:t>
            </a:fld>
            <a:endParaRPr lang="en-US" sz="1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54672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-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188486-1E04-4170-877E-F561315E0FF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B8E369A2-FC86-4140-9080-E549260B918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68775" y="4663440"/>
            <a:ext cx="6489700" cy="369332"/>
          </a:xfrm>
          <a:prstGeom prst="rect">
            <a:avLst/>
          </a:prstGeom>
        </p:spPr>
        <p:txBody>
          <a:bodyPr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>
                <a:effectLst/>
              </a:rPr>
              <a:t>Sub-description text goes here over one or two lines</a:t>
            </a:r>
            <a:endParaRPr lang="en-US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2F6A18E7-9305-4C6B-A5A3-4962D30A22A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68775" y="5245390"/>
            <a:ext cx="6489700" cy="215444"/>
          </a:xfrm>
          <a:prstGeom prst="rect">
            <a:avLst/>
          </a:prstGeom>
        </p:spPr>
        <p:txBody>
          <a:bodyPr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 spc="300">
                <a:solidFill>
                  <a:schemeClr val="bg1">
                    <a:lumMod val="95000"/>
                  </a:schemeClr>
                </a:solidFill>
              </a:defRPr>
            </a:lvl1pPr>
            <a:lvl2pPr>
              <a:buNone/>
              <a:defRPr/>
            </a:lvl2pPr>
          </a:lstStyle>
          <a:p>
            <a:pPr lvl="0"/>
            <a:r>
              <a:rPr lang="en-US">
                <a:effectLst/>
              </a:rPr>
              <a:t>JANUARY 2022</a:t>
            </a:r>
            <a:endParaRPr lang="en-US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CE8C851A-E2E7-4523-9F42-0BB009E5644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8776" y="610099"/>
            <a:ext cx="1070464" cy="377256"/>
          </a:xfrm>
          <a:prstGeom prst="rect">
            <a:avLst/>
          </a:prstGeom>
        </p:spPr>
      </p:pic>
      <p:sp>
        <p:nvSpPr>
          <p:cNvPr id="7" name="Title 2">
            <a:extLst>
              <a:ext uri="{FF2B5EF4-FFF2-40B4-BE49-F238E27FC236}">
                <a16:creationId xmlns:a16="http://schemas.microsoft.com/office/drawing/2014/main" id="{D6769452-030B-5548-B575-999D639F6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165" y="1965960"/>
            <a:ext cx="5755248" cy="1846659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en-US" sz="6000" b="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</a:pPr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6561306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1/2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3D721A-127A-4DBE-B738-ABA4893319BC}"/>
              </a:ext>
            </a:extLst>
          </p:cNvPr>
          <p:cNvSpPr/>
          <p:nvPr userDrawn="1"/>
        </p:nvSpPr>
        <p:spPr bwMode="auto">
          <a:xfrm flipH="1">
            <a:off x="6095999" y="0"/>
            <a:ext cx="60960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E70CA8-AE5E-9144-B51A-3DB9B2B912F8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bg1"/>
                </a:solidFill>
              </a:rPr>
              <a:t>CONFIDENTIAL. Copyright ©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A2E37B5-D917-F347-A92A-FFF42F041ED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C8B879C7-3885-2143-A73F-46BF26852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4797425" cy="457200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EC884B43-5420-8A44-BD3B-D88B17EDD055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bg1"/>
                </a:solidFill>
              </a:rPr>
              <a:pPr lvl="0"/>
              <a:t>‹#›</a:t>
            </a:fld>
            <a:endParaRPr lang="en-US" sz="1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149455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1/3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3D721A-127A-4DBE-B738-ABA4893319BC}"/>
              </a:ext>
            </a:extLst>
          </p:cNvPr>
          <p:cNvSpPr/>
          <p:nvPr userDrawn="1"/>
        </p:nvSpPr>
        <p:spPr bwMode="auto">
          <a:xfrm flipH="1">
            <a:off x="7907337" y="0"/>
            <a:ext cx="428466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38C65148-4BCC-48BC-8E7B-05AA01088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67139"/>
            <a:ext cx="4797425" cy="338554"/>
          </a:xfrm>
        </p:spPr>
        <p:txBody>
          <a:bodyPr>
            <a:spAutoFit/>
          </a:bodyPr>
          <a:lstStyle>
            <a:lvl1pPr>
              <a:defRPr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B55E40-4D84-A94C-A4CB-F465F24AE156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bg1"/>
                </a:solidFill>
              </a:rPr>
              <a:t>CONFIDENTIAL. Copyright ©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80D87F5D-4F0F-994A-BFA6-46BC2DD6C512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bg1"/>
                </a:solidFill>
              </a:rPr>
              <a:pPr lvl="0"/>
              <a:t>‹#›</a:t>
            </a:fld>
            <a:endParaRPr lang="en-US" sz="1000">
              <a:solidFill>
                <a:schemeClr val="bg1"/>
              </a:solidFill>
            </a:endParaRP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D6A52748-F772-0748-94C9-3767AF238C3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</p:spTree>
    <p:extLst>
      <p:ext uri="{BB962C8B-B14F-4D97-AF65-F5344CB8AC3E}">
        <p14:creationId xmlns:p14="http://schemas.microsoft.com/office/powerpoint/2010/main" val="357692014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1/6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3D721A-127A-4DBE-B738-ABA4893319BC}"/>
              </a:ext>
            </a:extLst>
          </p:cNvPr>
          <p:cNvSpPr/>
          <p:nvPr userDrawn="1"/>
        </p:nvSpPr>
        <p:spPr bwMode="auto">
          <a:xfrm flipH="1">
            <a:off x="9820275" y="0"/>
            <a:ext cx="2371722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38C65148-4BCC-48BC-8E7B-05AA01088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67139"/>
            <a:ext cx="4797425" cy="338554"/>
          </a:xfrm>
        </p:spPr>
        <p:txBody>
          <a:bodyPr>
            <a:spAutoFit/>
          </a:bodyPr>
          <a:lstStyle>
            <a:lvl1pPr>
              <a:defRPr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B55E40-4D84-A94C-A4CB-F465F24AE156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bg1"/>
                </a:solidFill>
              </a:rPr>
              <a:t>CONFIDENTIAL. Copyright ©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80D87F5D-4F0F-994A-BFA6-46BC2DD6C512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bg1"/>
                </a:solidFill>
              </a:rPr>
              <a:pPr lvl="0"/>
              <a:t>‹#›</a:t>
            </a:fld>
            <a:endParaRPr lang="en-US" sz="1000">
              <a:solidFill>
                <a:schemeClr val="bg1"/>
              </a:solidFill>
            </a:endParaRP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D6A52748-F772-0748-94C9-3767AF238C3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</p:spTree>
    <p:extLst>
      <p:ext uri="{BB962C8B-B14F-4D97-AF65-F5344CB8AC3E}">
        <p14:creationId xmlns:p14="http://schemas.microsoft.com/office/powerpoint/2010/main" val="304653760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1/2 Picture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3D721A-127A-4DBE-B738-ABA4893319BC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D4D51ED0-4D08-4641-87AC-8F2B5E2A3B9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A703936-AD1E-BD44-91CB-919F81D7BFEC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bg1"/>
                </a:solidFill>
              </a:rPr>
              <a:t>CONFIDENTIAL. Copyright ©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BD1BED4F-175D-FF44-A003-4A5C8D212304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bg1"/>
                </a:solidFill>
              </a:rPr>
              <a:pPr lvl="0"/>
              <a:t>‹#›</a:t>
            </a:fld>
            <a:endParaRPr lang="en-US" sz="1000">
              <a:solidFill>
                <a:schemeClr val="bg1"/>
              </a:solidFill>
            </a:endParaRPr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091CD3F7-14AE-A849-9B73-75D2354D4845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96000" y="0"/>
            <a:ext cx="6096000" cy="6858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1090E848-D90D-3040-B1C3-7D33F1A7A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927353"/>
            <a:ext cx="4797425" cy="338554"/>
          </a:xfrm>
        </p:spPr>
        <p:txBody>
          <a:bodyPr>
            <a:spAutoFit/>
          </a:bodyPr>
          <a:lstStyle>
            <a:lvl1pPr>
              <a:defRPr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30EAA2BB-1929-1344-BB72-B8696E5C93F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69773" y="1613153"/>
            <a:ext cx="4784852" cy="2965748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600">
                <a:solidFill>
                  <a:schemeClr val="bg1"/>
                </a:solidFill>
                <a:latin typeface="+mn-lt"/>
                <a:cs typeface="Calibri Light" panose="020F030202020403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lvl="0"/>
            <a:r>
              <a:rPr lang="en-US"/>
              <a:t>Lorem Ipsum 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was </a:t>
            </a:r>
            <a:r>
              <a:rPr lang="en-US" err="1"/>
              <a:t>popularised</a:t>
            </a:r>
            <a:r>
              <a:rPr lang="en-US"/>
              <a:t> in the 1960s with the release of Letraset sheets containing Lorem Ipsum passages, and more recently with desktop publishing software like Aldus PageMaker including versions of Lorem Ipsum.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B6C52A15-EBCB-2E4D-B9B0-C28E4B5B7D5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</p:spTree>
    <p:extLst>
      <p:ext uri="{BB962C8B-B14F-4D97-AF65-F5344CB8AC3E}">
        <p14:creationId xmlns:p14="http://schemas.microsoft.com/office/powerpoint/2010/main" val="120249523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Statem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3D721A-127A-4DBE-B738-ABA4893319BC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303841" y="1600200"/>
            <a:ext cx="4797425" cy="338554"/>
          </a:xfrm>
        </p:spPr>
        <p:txBody>
          <a:bodyPr>
            <a:spAutoFit/>
          </a:bodyPr>
          <a:lstStyle>
            <a:lvl1pPr>
              <a:defRPr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DCFE7496-2B11-468F-A424-81EF7552D41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6414" y="2286000"/>
            <a:ext cx="4784852" cy="3657600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bg1"/>
                </a:solidFill>
                <a:latin typeface="+mn-lt"/>
                <a:cs typeface="Calibri Light" panose="020F030202020403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lvl="0"/>
            <a:r>
              <a:rPr lang="en-US"/>
              <a:t>Lorem Ipsum 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was </a:t>
            </a:r>
            <a:r>
              <a:rPr lang="en-US" err="1"/>
              <a:t>popularised</a:t>
            </a:r>
            <a:r>
              <a:rPr lang="en-US"/>
              <a:t> in the 1960s with the release of Letraset sheets containing Lorem Ipsum passages, and more recently with desktop publishing software like Aldus PageMaker including versions of Lorem Ipsum.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6E44CDB4-CF54-423C-9681-C9AAACA56BA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74CC298-22F4-2C44-B143-5C071C1464AE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bg1"/>
                </a:solidFill>
              </a:rPr>
              <a:t>CONFIDENTIAL. Copyright ©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564434E4-9DFC-C54A-8FA5-A3977779F6DB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bg1"/>
                </a:solidFill>
              </a:rPr>
              <a:pPr lvl="0"/>
              <a:t>‹#›</a:t>
            </a:fld>
            <a:endParaRPr lang="en-US" sz="1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4745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Column Pictures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4552" cy="457200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B02766-9497-4A26-BB62-880E9185522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2753526"/>
            <a:ext cx="2407920" cy="462114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400" b="1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4ACCEEE-9EE8-4BBF-B992-09ACA791A93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7200" y="3434928"/>
            <a:ext cx="2407920" cy="2630592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200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Leo </a:t>
            </a:r>
            <a:r>
              <a:rPr lang="en-US" err="1"/>
              <a:t>luctus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facilisi</a:t>
            </a:r>
            <a:r>
              <a:rPr lang="en-US"/>
              <a:t>.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,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scelerisque</a:t>
            </a:r>
            <a:r>
              <a:rPr lang="en-US"/>
              <a:t> fermentum. </a:t>
            </a:r>
            <a:r>
              <a:rPr lang="en-US" err="1"/>
              <a:t>Venenatis</a:t>
            </a:r>
            <a:r>
              <a:rPr lang="en-US"/>
              <a:t>, </a:t>
            </a:r>
            <a:r>
              <a:rPr lang="en-US" err="1"/>
              <a:t>quam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 </a:t>
            </a:r>
            <a:r>
              <a:rPr lang="en-US" err="1"/>
              <a:t>netus</a:t>
            </a:r>
            <a:r>
              <a:rPr lang="en-US"/>
              <a:t> magna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. Eros </a:t>
            </a:r>
            <a:r>
              <a:rPr lang="en-US" err="1"/>
              <a:t>orci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at </a:t>
            </a:r>
            <a:r>
              <a:rPr lang="en-US" err="1"/>
              <a:t>pellentesque</a:t>
            </a:r>
            <a:r>
              <a:rPr lang="en-US"/>
              <a:t> </a:t>
            </a:r>
            <a:r>
              <a:rPr lang="en-US" err="1"/>
              <a:t>tellus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. Leo dui </a:t>
            </a:r>
            <a:r>
              <a:rPr lang="en-US" err="1"/>
              <a:t>sapien</a:t>
            </a:r>
            <a:r>
              <a:rPr lang="en-US"/>
              <a:t>, </a:t>
            </a:r>
            <a:r>
              <a:rPr lang="en-US" err="1"/>
              <a:t>imperdiet</a:t>
            </a:r>
            <a:r>
              <a:rPr lang="en-US"/>
              <a:t> </a:t>
            </a:r>
            <a:r>
              <a:rPr lang="en-US" err="1"/>
              <a:t>molestie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. Cras sit integer </a:t>
            </a:r>
            <a:r>
              <a:rPr lang="en-US" err="1"/>
              <a:t>porttitor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sem</a:t>
            </a:r>
            <a:r>
              <a:rPr lang="en-US"/>
              <a:t> </a:t>
            </a:r>
            <a:r>
              <a:rPr lang="en-US" err="1"/>
              <a:t>volutpat</a:t>
            </a:r>
            <a:r>
              <a:rPr lang="en-US"/>
              <a:t>. Magna in </a:t>
            </a:r>
            <a:r>
              <a:rPr lang="en-US" err="1"/>
              <a:t>aliquam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D2C8C061-6443-461A-A052-E19A46AADCA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413760" y="2753526"/>
            <a:ext cx="2407920" cy="462114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400" b="1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626FC49A-5396-46E4-8A00-C0A017834ED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413760" y="3434928"/>
            <a:ext cx="2407920" cy="2630592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200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Leo </a:t>
            </a:r>
            <a:r>
              <a:rPr lang="en-US" err="1"/>
              <a:t>luctus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facilisi</a:t>
            </a:r>
            <a:r>
              <a:rPr lang="en-US"/>
              <a:t>.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,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scelerisque</a:t>
            </a:r>
            <a:r>
              <a:rPr lang="en-US"/>
              <a:t> fermentum. </a:t>
            </a:r>
            <a:r>
              <a:rPr lang="en-US" err="1"/>
              <a:t>Venenatis</a:t>
            </a:r>
            <a:r>
              <a:rPr lang="en-US"/>
              <a:t>, </a:t>
            </a:r>
            <a:r>
              <a:rPr lang="en-US" err="1"/>
              <a:t>quam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 </a:t>
            </a:r>
            <a:r>
              <a:rPr lang="en-US" err="1"/>
              <a:t>netus</a:t>
            </a:r>
            <a:r>
              <a:rPr lang="en-US"/>
              <a:t> magna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. Eros </a:t>
            </a:r>
            <a:r>
              <a:rPr lang="en-US" err="1"/>
              <a:t>orci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at </a:t>
            </a:r>
            <a:r>
              <a:rPr lang="en-US" err="1"/>
              <a:t>pellentesque</a:t>
            </a:r>
            <a:r>
              <a:rPr lang="en-US"/>
              <a:t> </a:t>
            </a:r>
            <a:r>
              <a:rPr lang="en-US" err="1"/>
              <a:t>tellus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. Leo dui </a:t>
            </a:r>
            <a:r>
              <a:rPr lang="en-US" err="1"/>
              <a:t>sapien</a:t>
            </a:r>
            <a:r>
              <a:rPr lang="en-US"/>
              <a:t>, </a:t>
            </a:r>
            <a:r>
              <a:rPr lang="en-US" err="1"/>
              <a:t>imperdiet</a:t>
            </a:r>
            <a:r>
              <a:rPr lang="en-US"/>
              <a:t> </a:t>
            </a:r>
            <a:r>
              <a:rPr lang="en-US" err="1"/>
              <a:t>molestie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. Cras sit integer </a:t>
            </a:r>
            <a:r>
              <a:rPr lang="en-US" err="1"/>
              <a:t>porttitor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sem</a:t>
            </a:r>
            <a:r>
              <a:rPr lang="en-US"/>
              <a:t> </a:t>
            </a:r>
            <a:r>
              <a:rPr lang="en-US" err="1"/>
              <a:t>volutpat</a:t>
            </a:r>
            <a:r>
              <a:rPr lang="en-US"/>
              <a:t>. Magna in </a:t>
            </a:r>
            <a:r>
              <a:rPr lang="en-US" err="1"/>
              <a:t>aliquam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AEEE17DA-6635-495B-A481-BBD7188AD45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70320" y="2753526"/>
            <a:ext cx="2407920" cy="462114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400" b="1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F29616B-A8DB-42A6-A277-8CAE573E985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70320" y="3434928"/>
            <a:ext cx="2407920" cy="2630592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200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Leo </a:t>
            </a:r>
            <a:r>
              <a:rPr lang="en-US" err="1"/>
              <a:t>luctus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facilisi</a:t>
            </a:r>
            <a:r>
              <a:rPr lang="en-US"/>
              <a:t>.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,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scelerisque</a:t>
            </a:r>
            <a:r>
              <a:rPr lang="en-US"/>
              <a:t> fermentum. </a:t>
            </a:r>
            <a:r>
              <a:rPr lang="en-US" err="1"/>
              <a:t>Venenatis</a:t>
            </a:r>
            <a:r>
              <a:rPr lang="en-US"/>
              <a:t>, </a:t>
            </a:r>
            <a:r>
              <a:rPr lang="en-US" err="1"/>
              <a:t>quam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 </a:t>
            </a:r>
            <a:r>
              <a:rPr lang="en-US" err="1"/>
              <a:t>netus</a:t>
            </a:r>
            <a:r>
              <a:rPr lang="en-US"/>
              <a:t> magna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. Eros </a:t>
            </a:r>
            <a:r>
              <a:rPr lang="en-US" err="1"/>
              <a:t>orci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at </a:t>
            </a:r>
            <a:r>
              <a:rPr lang="en-US" err="1"/>
              <a:t>pellentesque</a:t>
            </a:r>
            <a:r>
              <a:rPr lang="en-US"/>
              <a:t> </a:t>
            </a:r>
            <a:r>
              <a:rPr lang="en-US" err="1"/>
              <a:t>tellus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. Leo dui </a:t>
            </a:r>
            <a:r>
              <a:rPr lang="en-US" err="1"/>
              <a:t>sapien</a:t>
            </a:r>
            <a:r>
              <a:rPr lang="en-US"/>
              <a:t>, </a:t>
            </a:r>
            <a:r>
              <a:rPr lang="en-US" err="1"/>
              <a:t>imperdiet</a:t>
            </a:r>
            <a:r>
              <a:rPr lang="en-US"/>
              <a:t> </a:t>
            </a:r>
            <a:r>
              <a:rPr lang="en-US" err="1"/>
              <a:t>molestie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. Cras sit integer </a:t>
            </a:r>
            <a:r>
              <a:rPr lang="en-US" err="1"/>
              <a:t>porttitor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sem</a:t>
            </a:r>
            <a:r>
              <a:rPr lang="en-US"/>
              <a:t> </a:t>
            </a:r>
            <a:r>
              <a:rPr lang="en-US" err="1"/>
              <a:t>volutpat</a:t>
            </a:r>
            <a:r>
              <a:rPr lang="en-US"/>
              <a:t>. Magna in </a:t>
            </a:r>
            <a:r>
              <a:rPr lang="en-US" err="1"/>
              <a:t>aliquam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0D35C967-D122-42CE-BDAF-F34B55F00EA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326880" y="2753526"/>
            <a:ext cx="2407920" cy="462114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400" b="1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54FDC613-45BE-47C3-82C5-FC027C2DE43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326880" y="3434928"/>
            <a:ext cx="2407920" cy="2630592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200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Leo </a:t>
            </a:r>
            <a:r>
              <a:rPr lang="en-US" err="1"/>
              <a:t>luctus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facilisi</a:t>
            </a:r>
            <a:r>
              <a:rPr lang="en-US"/>
              <a:t>.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,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scelerisque</a:t>
            </a:r>
            <a:r>
              <a:rPr lang="en-US"/>
              <a:t> fermentum. </a:t>
            </a:r>
            <a:r>
              <a:rPr lang="en-US" err="1"/>
              <a:t>Venenatis</a:t>
            </a:r>
            <a:r>
              <a:rPr lang="en-US"/>
              <a:t>, </a:t>
            </a:r>
            <a:r>
              <a:rPr lang="en-US" err="1"/>
              <a:t>quam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 </a:t>
            </a:r>
            <a:r>
              <a:rPr lang="en-US" err="1"/>
              <a:t>netus</a:t>
            </a:r>
            <a:r>
              <a:rPr lang="en-US"/>
              <a:t> magna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. Eros </a:t>
            </a:r>
            <a:r>
              <a:rPr lang="en-US" err="1"/>
              <a:t>orci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at </a:t>
            </a:r>
            <a:r>
              <a:rPr lang="en-US" err="1"/>
              <a:t>pellentesque</a:t>
            </a:r>
            <a:r>
              <a:rPr lang="en-US"/>
              <a:t> </a:t>
            </a:r>
            <a:r>
              <a:rPr lang="en-US" err="1"/>
              <a:t>tellus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. Leo dui </a:t>
            </a:r>
            <a:r>
              <a:rPr lang="en-US" err="1"/>
              <a:t>sapien</a:t>
            </a:r>
            <a:r>
              <a:rPr lang="en-US"/>
              <a:t>, </a:t>
            </a:r>
            <a:r>
              <a:rPr lang="en-US" err="1"/>
              <a:t>imperdiet</a:t>
            </a:r>
            <a:r>
              <a:rPr lang="en-US"/>
              <a:t> </a:t>
            </a:r>
            <a:r>
              <a:rPr lang="en-US" err="1"/>
              <a:t>molestie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. Cras sit integer </a:t>
            </a:r>
            <a:r>
              <a:rPr lang="en-US" err="1"/>
              <a:t>porttitor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sem</a:t>
            </a:r>
            <a:r>
              <a:rPr lang="en-US"/>
              <a:t> </a:t>
            </a:r>
            <a:r>
              <a:rPr lang="en-US" err="1"/>
              <a:t>volutpat</a:t>
            </a:r>
            <a:r>
              <a:rPr lang="en-US"/>
              <a:t>. Magna in </a:t>
            </a:r>
            <a:r>
              <a:rPr lang="en-US" err="1"/>
              <a:t>aliquam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</a:t>
            </a:r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F84AF8F5-D562-4FBF-9069-09A640AACD09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63731" y="1143000"/>
            <a:ext cx="2408238" cy="13716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25" name="Picture Placeholder 23">
            <a:extLst>
              <a:ext uri="{FF2B5EF4-FFF2-40B4-BE49-F238E27FC236}">
                <a16:creationId xmlns:a16="http://schemas.microsoft.com/office/drawing/2014/main" id="{4F5537FA-B25A-4A75-AFE8-CB3D2D4EA781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413442" y="1143000"/>
            <a:ext cx="2408238" cy="13716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26" name="Picture Placeholder 23">
            <a:extLst>
              <a:ext uri="{FF2B5EF4-FFF2-40B4-BE49-F238E27FC236}">
                <a16:creationId xmlns:a16="http://schemas.microsoft.com/office/drawing/2014/main" id="{62EC0755-06FE-418F-830B-3953EAC2B2B8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6363153" y="1143000"/>
            <a:ext cx="2408238" cy="13716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27" name="Picture Placeholder 23">
            <a:extLst>
              <a:ext uri="{FF2B5EF4-FFF2-40B4-BE49-F238E27FC236}">
                <a16:creationId xmlns:a16="http://schemas.microsoft.com/office/drawing/2014/main" id="{5145A383-DF32-4D59-98B6-07591E0CE3E3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9312864" y="1143000"/>
            <a:ext cx="2408238" cy="13716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16096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3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1" y="4124960"/>
            <a:ext cx="3312160" cy="246221"/>
          </a:xfrm>
        </p:spPr>
        <p:txBody>
          <a:bodyPr>
            <a:spAutoFit/>
          </a:bodyPr>
          <a:lstStyle>
            <a:lvl1pPr>
              <a:defRPr sz="16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DCFE7496-2B11-468F-A424-81EF7552D41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69773" y="4502295"/>
            <a:ext cx="3299588" cy="802399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200">
                <a:solidFill>
                  <a:schemeClr val="tx1"/>
                </a:solidFill>
                <a:latin typeface="+mn-lt"/>
                <a:cs typeface="Calibri Light" panose="020F030202020403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lvl="0"/>
            <a:r>
              <a:rPr lang="en-US"/>
              <a:t>Lorem Ipsum is simply dummy text of the printing and typesetting industry. Lorem Ipsum has been the industry's standard dummy text ever since the 1500s, when an unknown printer took a galley of type and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56621FE-2493-434D-BD83-B0B78B101F25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0" y="0"/>
            <a:ext cx="4076700" cy="3429000"/>
          </a:xfrm>
          <a:prstGeom prst="rect">
            <a:avLst/>
          </a:prstGeom>
          <a:solidFill>
            <a:schemeClr val="bg2"/>
          </a:solidFill>
        </p:spPr>
        <p:txBody>
          <a:bodyPr/>
          <a:lstStyle/>
          <a:p>
            <a:endParaRPr lang="en-US"/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2F7B19A9-71C0-403D-B507-22838A53F144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4076700" y="0"/>
            <a:ext cx="4064000" cy="3429000"/>
          </a:xfrm>
          <a:prstGeom prst="rect">
            <a:avLst/>
          </a:prstGeom>
          <a:solidFill>
            <a:schemeClr val="bg2"/>
          </a:solidFill>
        </p:spPr>
        <p:txBody>
          <a:bodyPr/>
          <a:lstStyle/>
          <a:p>
            <a:endParaRPr lang="en-US"/>
          </a:p>
        </p:txBody>
      </p:sp>
      <p:sp>
        <p:nvSpPr>
          <p:cNvPr id="15" name="Picture Placeholder 12">
            <a:extLst>
              <a:ext uri="{FF2B5EF4-FFF2-40B4-BE49-F238E27FC236}">
                <a16:creationId xmlns:a16="http://schemas.microsoft.com/office/drawing/2014/main" id="{584A1708-3D5F-4AC2-B35F-FB446EFEB7C2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140700" y="0"/>
            <a:ext cx="4064000" cy="3429000"/>
          </a:xfrm>
          <a:prstGeom prst="rect">
            <a:avLst/>
          </a:prstGeom>
          <a:solidFill>
            <a:schemeClr val="bg2"/>
          </a:solidFill>
        </p:spPr>
        <p:txBody>
          <a:bodyPr/>
          <a:lstStyle/>
          <a:p>
            <a:endParaRPr lang="en-US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97BF9D5A-73E5-43EB-95F4-FF563695164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314697" y="4502295"/>
            <a:ext cx="3299588" cy="802399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200">
                <a:solidFill>
                  <a:schemeClr val="tx1"/>
                </a:solidFill>
                <a:latin typeface="+mn-lt"/>
                <a:cs typeface="Calibri Light" panose="020F030202020403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lvl="0"/>
            <a:r>
              <a:rPr lang="en-US"/>
              <a:t>Lorem Ipsum is simply dummy text of the printing and typesetting industry. Lorem Ipsum has been the industry's standard dummy text ever since the 1500s, when an unknown printer took a galley of type and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6AC52B6B-2068-4BD5-8D7B-E2AA5CC142A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406449" y="4502295"/>
            <a:ext cx="3299588" cy="802399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200">
                <a:solidFill>
                  <a:schemeClr val="tx1"/>
                </a:solidFill>
                <a:latin typeface="+mn-lt"/>
                <a:cs typeface="Calibri Light" panose="020F030202020403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lvl="0"/>
            <a:r>
              <a:rPr lang="en-US"/>
              <a:t>Lorem Ipsum is simply dummy text of the printing and typesetting industry. Lorem Ipsum has been the industry's standard dummy text ever since the 1500s, when an unknown printer took a galley of type and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56DCAB-CD09-4E29-A907-70E7EBE0E688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4302125" y="4124325"/>
            <a:ext cx="3311525" cy="246221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>
              <a:defRPr lang="en-US" sz="1600" b="1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>
              <a:lnSpc>
                <a:spcPct val="100000"/>
              </a:lnSpc>
              <a:spcBef>
                <a:spcPct val="0"/>
              </a:spcBef>
            </a:pPr>
            <a:r>
              <a:rPr lang="en-US"/>
              <a:t>Click to edit Master text styles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C9A5C7D-52BE-42FF-9382-B63BBD810FDD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406449" y="4114800"/>
            <a:ext cx="3312160" cy="246221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>
              <a:defRPr lang="en-US" sz="1600" b="1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>
              <a:lnSpc>
                <a:spcPct val="100000"/>
              </a:lnSpc>
              <a:spcBef>
                <a:spcPct val="0"/>
              </a:spcBef>
            </a:pPr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8834068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4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B615E796-86B4-4C38-A923-10DBDCC4B9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3" y="6469379"/>
            <a:ext cx="1382049" cy="91440"/>
          </a:xfrm>
          <a:prstGeom prst="rect">
            <a:avLst/>
          </a:prstGeom>
        </p:spPr>
      </p:pic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56621FE-2493-434D-BD83-B0B78B101F25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-1" y="0"/>
            <a:ext cx="3045667" cy="6858000"/>
          </a:xfrm>
          <a:prstGeom prst="rect">
            <a:avLst/>
          </a:prstGeom>
          <a:solidFill>
            <a:schemeClr val="bg2"/>
          </a:solidFill>
        </p:spPr>
        <p:txBody>
          <a:bodyPr/>
          <a:lstStyle/>
          <a:p>
            <a:endParaRPr lang="en-US"/>
          </a:p>
        </p:txBody>
      </p:sp>
      <p:sp>
        <p:nvSpPr>
          <p:cNvPr id="16" name="Picture Placeholder 12">
            <a:extLst>
              <a:ext uri="{FF2B5EF4-FFF2-40B4-BE49-F238E27FC236}">
                <a16:creationId xmlns:a16="http://schemas.microsoft.com/office/drawing/2014/main" id="{95D56692-426B-4F40-8BC1-45B989D44140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3048777" y="0"/>
            <a:ext cx="3045667" cy="6858000"/>
          </a:xfrm>
          <a:prstGeom prst="rect">
            <a:avLst/>
          </a:prstGeom>
          <a:solidFill>
            <a:schemeClr val="bg2"/>
          </a:solidFill>
        </p:spPr>
        <p:txBody>
          <a:bodyPr/>
          <a:lstStyle/>
          <a:p>
            <a:endParaRPr lang="en-US"/>
          </a:p>
        </p:txBody>
      </p:sp>
      <p:sp>
        <p:nvSpPr>
          <p:cNvPr id="18" name="Picture Placeholder 12">
            <a:extLst>
              <a:ext uri="{FF2B5EF4-FFF2-40B4-BE49-F238E27FC236}">
                <a16:creationId xmlns:a16="http://schemas.microsoft.com/office/drawing/2014/main" id="{32D43E18-54F7-4125-A364-D733497B4F32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097555" y="0"/>
            <a:ext cx="3045667" cy="6858000"/>
          </a:xfrm>
          <a:prstGeom prst="rect">
            <a:avLst/>
          </a:prstGeom>
          <a:solidFill>
            <a:schemeClr val="bg2"/>
          </a:solidFill>
        </p:spPr>
        <p:txBody>
          <a:bodyPr/>
          <a:lstStyle/>
          <a:p>
            <a:endParaRPr lang="en-US"/>
          </a:p>
        </p:txBody>
      </p:sp>
      <p:sp>
        <p:nvSpPr>
          <p:cNvPr id="20" name="Picture Placeholder 12">
            <a:extLst>
              <a:ext uri="{FF2B5EF4-FFF2-40B4-BE49-F238E27FC236}">
                <a16:creationId xmlns:a16="http://schemas.microsoft.com/office/drawing/2014/main" id="{0D751945-7936-4E08-A1DF-7F344072146F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9146333" y="0"/>
            <a:ext cx="3045667" cy="6858000"/>
          </a:xfrm>
          <a:prstGeom prst="rect">
            <a:avLst/>
          </a:prstGeom>
          <a:solidFill>
            <a:schemeClr val="bg2"/>
          </a:solidFill>
        </p:spPr>
        <p:txBody>
          <a:bodyPr/>
          <a:lstStyle/>
          <a:p>
            <a:endParaRPr lang="en-US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9C432762-A502-4EDF-9936-2F1B5B291CC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43F49D1-094C-794E-ADD9-2E27004213E7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tx1"/>
                </a:solidFill>
              </a:rPr>
              <a:t>CONFIDENTIAL. Copyright ©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DB996F9F-D55F-FD42-A589-2783B304344D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mtClean="0">
                <a:solidFill>
                  <a:schemeClr val="tx1"/>
                </a:solidFill>
              </a:rPr>
              <a:pPr lvl="0"/>
              <a:t>‹#›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303762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V">
    <p:bg>
      <p:bgPr>
        <a:solidFill>
          <a:srgbClr val="ABDB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339711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 Descripti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4552" cy="457200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B02766-9497-4A26-BB62-880E9185522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1143000"/>
            <a:ext cx="3312160" cy="594137"/>
          </a:xfrm>
        </p:spPr>
        <p:txBody>
          <a:bodyPr wrap="square">
            <a:spAutoFit/>
          </a:bodyPr>
          <a:lstStyle>
            <a:lvl1pPr>
              <a:defRPr sz="1800" b="1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D2C8C061-6443-461A-A052-E19A46AADCA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439920" y="1143000"/>
            <a:ext cx="3312160" cy="594137"/>
          </a:xfrm>
        </p:spPr>
        <p:txBody>
          <a:bodyPr wrap="square">
            <a:spAutoFit/>
          </a:bodyPr>
          <a:lstStyle>
            <a:lvl1pPr>
              <a:defRPr sz="1800" b="1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626FC49A-5396-46E4-8A00-C0A017834ED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439920" y="2067560"/>
            <a:ext cx="3312160" cy="3542958"/>
          </a:xfrm>
        </p:spPr>
        <p:txBody>
          <a:bodyPr wrap="square">
            <a:spAutoFit/>
          </a:bodyPr>
          <a:lstStyle>
            <a:lvl1pPr>
              <a:defRPr sz="1400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Leo </a:t>
            </a:r>
            <a:r>
              <a:rPr lang="en-US" err="1"/>
              <a:t>luctus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facilisi</a:t>
            </a:r>
            <a:r>
              <a:rPr lang="en-US"/>
              <a:t>.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,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scelerisque</a:t>
            </a:r>
            <a:r>
              <a:rPr lang="en-US"/>
              <a:t> fermentum. </a:t>
            </a:r>
            <a:r>
              <a:rPr lang="en-US" err="1"/>
              <a:t>Venenatis</a:t>
            </a:r>
            <a:r>
              <a:rPr lang="en-US"/>
              <a:t>, </a:t>
            </a:r>
            <a:r>
              <a:rPr lang="en-US" err="1"/>
              <a:t>quam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 </a:t>
            </a:r>
            <a:r>
              <a:rPr lang="en-US" err="1"/>
              <a:t>netus</a:t>
            </a:r>
            <a:r>
              <a:rPr lang="en-US"/>
              <a:t> magna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. Eros </a:t>
            </a:r>
            <a:r>
              <a:rPr lang="en-US" err="1"/>
              <a:t>orci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at </a:t>
            </a:r>
            <a:r>
              <a:rPr lang="en-US" err="1"/>
              <a:t>pellentesque</a:t>
            </a:r>
            <a:r>
              <a:rPr lang="en-US"/>
              <a:t> </a:t>
            </a:r>
            <a:r>
              <a:rPr lang="en-US" err="1"/>
              <a:t>tellus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. Leo dui </a:t>
            </a:r>
            <a:r>
              <a:rPr lang="en-US" err="1"/>
              <a:t>sapien</a:t>
            </a:r>
            <a:r>
              <a:rPr lang="en-US"/>
              <a:t>, </a:t>
            </a:r>
            <a:r>
              <a:rPr lang="en-US" err="1"/>
              <a:t>imperdiet</a:t>
            </a:r>
            <a:r>
              <a:rPr lang="en-US"/>
              <a:t> </a:t>
            </a:r>
            <a:r>
              <a:rPr lang="en-US" err="1"/>
              <a:t>molestie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. Cras sit integer </a:t>
            </a:r>
            <a:r>
              <a:rPr lang="en-US" err="1"/>
              <a:t>porttitor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sem</a:t>
            </a:r>
            <a:r>
              <a:rPr lang="en-US"/>
              <a:t> </a:t>
            </a:r>
            <a:r>
              <a:rPr lang="en-US" err="1"/>
              <a:t>volutpat</a:t>
            </a:r>
            <a:r>
              <a:rPr lang="en-US"/>
              <a:t>. Magna in </a:t>
            </a:r>
            <a:r>
              <a:rPr lang="en-US" err="1"/>
              <a:t>aliquam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rutrum</a:t>
            </a:r>
            <a:r>
              <a:rPr lang="en-US"/>
              <a:t> </a:t>
            </a:r>
            <a:r>
              <a:rPr lang="en-US" err="1"/>
              <a:t>laoreet</a:t>
            </a:r>
            <a:r>
              <a:rPr lang="en-US"/>
              <a:t>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pretium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, </a:t>
            </a:r>
            <a:r>
              <a:rPr lang="en-US" err="1"/>
              <a:t>massa</a:t>
            </a:r>
            <a:r>
              <a:rPr lang="en-US"/>
              <a:t>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Risus</a:t>
            </a:r>
            <a:r>
              <a:rPr lang="en-US"/>
              <a:t>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purus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</a:t>
            </a:r>
            <a:r>
              <a:rPr lang="en-US" err="1"/>
              <a:t>donec</a:t>
            </a:r>
            <a:r>
              <a:rPr lang="en-US"/>
              <a:t>. </a:t>
            </a:r>
            <a:r>
              <a:rPr lang="en-US" err="1"/>
              <a:t>Netus</a:t>
            </a:r>
            <a:r>
              <a:rPr lang="en-US"/>
              <a:t> diam </a:t>
            </a:r>
            <a:r>
              <a:rPr lang="en-US" err="1"/>
              <a:t>massa</a:t>
            </a:r>
            <a:r>
              <a:rPr lang="en-US"/>
              <a:t> </a:t>
            </a:r>
            <a:r>
              <a:rPr lang="en-US" err="1"/>
              <a:t>ullamcorper</a:t>
            </a:r>
            <a:r>
              <a:rPr lang="en-US"/>
              <a:t> </a:t>
            </a:r>
            <a:r>
              <a:rPr lang="en-US" err="1"/>
              <a:t>proin</a:t>
            </a:r>
            <a:r>
              <a:rPr lang="en-US"/>
              <a:t> fermentum </a:t>
            </a:r>
            <a:r>
              <a:rPr lang="en-US" err="1"/>
              <a:t>egestas</a:t>
            </a:r>
            <a:r>
              <a:rPr lang="en-US"/>
              <a:t> et </a:t>
            </a:r>
            <a:r>
              <a:rPr lang="en-US" err="1"/>
              <a:t>quis</a:t>
            </a:r>
            <a:r>
              <a:rPr lang="en-US"/>
              <a:t>. </a:t>
            </a:r>
            <a:r>
              <a:rPr lang="en-US" err="1"/>
              <a:t>Nec</a:t>
            </a:r>
            <a:endParaRPr lang="en-US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AEEE17DA-6635-495B-A481-BBD7188AD45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422640" y="1143000"/>
            <a:ext cx="3312160" cy="594137"/>
          </a:xfrm>
        </p:spPr>
        <p:txBody>
          <a:bodyPr wrap="square">
            <a:spAutoFit/>
          </a:bodyPr>
          <a:lstStyle>
            <a:lvl1pPr>
              <a:defRPr sz="1800" b="1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F29616B-A8DB-42A6-A277-8CAE573E985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422640" y="2067560"/>
            <a:ext cx="3312160" cy="3542958"/>
          </a:xfrm>
        </p:spPr>
        <p:txBody>
          <a:bodyPr wrap="square">
            <a:spAutoFit/>
          </a:bodyPr>
          <a:lstStyle>
            <a:lvl1pPr>
              <a:defRPr sz="1400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Leo </a:t>
            </a:r>
            <a:r>
              <a:rPr lang="en-US" err="1"/>
              <a:t>luctus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facilisi</a:t>
            </a:r>
            <a:r>
              <a:rPr lang="en-US"/>
              <a:t>.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,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scelerisque</a:t>
            </a:r>
            <a:r>
              <a:rPr lang="en-US"/>
              <a:t> fermentum. </a:t>
            </a:r>
            <a:r>
              <a:rPr lang="en-US" err="1"/>
              <a:t>Venenatis</a:t>
            </a:r>
            <a:r>
              <a:rPr lang="en-US"/>
              <a:t>, </a:t>
            </a:r>
            <a:r>
              <a:rPr lang="en-US" err="1"/>
              <a:t>quam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 </a:t>
            </a:r>
            <a:r>
              <a:rPr lang="en-US" err="1"/>
              <a:t>netus</a:t>
            </a:r>
            <a:r>
              <a:rPr lang="en-US"/>
              <a:t> magna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. Eros </a:t>
            </a:r>
            <a:r>
              <a:rPr lang="en-US" err="1"/>
              <a:t>orci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at </a:t>
            </a:r>
            <a:r>
              <a:rPr lang="en-US" err="1"/>
              <a:t>pellentesque</a:t>
            </a:r>
            <a:r>
              <a:rPr lang="en-US"/>
              <a:t> </a:t>
            </a:r>
            <a:r>
              <a:rPr lang="en-US" err="1"/>
              <a:t>tellus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. Leo dui </a:t>
            </a:r>
            <a:r>
              <a:rPr lang="en-US" err="1"/>
              <a:t>sapien</a:t>
            </a:r>
            <a:r>
              <a:rPr lang="en-US"/>
              <a:t>, </a:t>
            </a:r>
            <a:r>
              <a:rPr lang="en-US" err="1"/>
              <a:t>imperdiet</a:t>
            </a:r>
            <a:r>
              <a:rPr lang="en-US"/>
              <a:t> </a:t>
            </a:r>
            <a:r>
              <a:rPr lang="en-US" err="1"/>
              <a:t>molestie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. Cras sit integer </a:t>
            </a:r>
            <a:r>
              <a:rPr lang="en-US" err="1"/>
              <a:t>porttitor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sem</a:t>
            </a:r>
            <a:r>
              <a:rPr lang="en-US"/>
              <a:t> </a:t>
            </a:r>
            <a:r>
              <a:rPr lang="en-US" err="1"/>
              <a:t>volutpat</a:t>
            </a:r>
            <a:r>
              <a:rPr lang="en-US"/>
              <a:t>. Magna in </a:t>
            </a:r>
            <a:r>
              <a:rPr lang="en-US" err="1"/>
              <a:t>aliquam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rutrum</a:t>
            </a:r>
            <a:r>
              <a:rPr lang="en-US"/>
              <a:t> </a:t>
            </a:r>
            <a:r>
              <a:rPr lang="en-US" err="1"/>
              <a:t>laoreet</a:t>
            </a:r>
            <a:r>
              <a:rPr lang="en-US"/>
              <a:t>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pretium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, </a:t>
            </a:r>
            <a:r>
              <a:rPr lang="en-US" err="1"/>
              <a:t>massa</a:t>
            </a:r>
            <a:r>
              <a:rPr lang="en-US"/>
              <a:t>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Risus</a:t>
            </a:r>
            <a:r>
              <a:rPr lang="en-US"/>
              <a:t>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purus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</a:t>
            </a:r>
            <a:r>
              <a:rPr lang="en-US" err="1"/>
              <a:t>donec</a:t>
            </a:r>
            <a:r>
              <a:rPr lang="en-US"/>
              <a:t>. </a:t>
            </a:r>
            <a:r>
              <a:rPr lang="en-US" err="1"/>
              <a:t>Netus</a:t>
            </a:r>
            <a:r>
              <a:rPr lang="en-US"/>
              <a:t> diam </a:t>
            </a:r>
            <a:r>
              <a:rPr lang="en-US" err="1"/>
              <a:t>massa</a:t>
            </a:r>
            <a:r>
              <a:rPr lang="en-US"/>
              <a:t> </a:t>
            </a:r>
            <a:r>
              <a:rPr lang="en-US" err="1"/>
              <a:t>ullamcorper</a:t>
            </a:r>
            <a:r>
              <a:rPr lang="en-US"/>
              <a:t> </a:t>
            </a:r>
            <a:r>
              <a:rPr lang="en-US" err="1"/>
              <a:t>proin</a:t>
            </a:r>
            <a:r>
              <a:rPr lang="en-US"/>
              <a:t> fermentum </a:t>
            </a:r>
            <a:r>
              <a:rPr lang="en-US" err="1"/>
              <a:t>egestas</a:t>
            </a:r>
            <a:r>
              <a:rPr lang="en-US"/>
              <a:t> et </a:t>
            </a:r>
            <a:r>
              <a:rPr lang="en-US" err="1"/>
              <a:t>quis</a:t>
            </a:r>
            <a:r>
              <a:rPr lang="en-US"/>
              <a:t>. </a:t>
            </a:r>
            <a:r>
              <a:rPr lang="en-US" err="1"/>
              <a:t>Nec</a:t>
            </a:r>
            <a:endParaRPr lang="en-US"/>
          </a:p>
        </p:txBody>
      </p:sp>
      <p:sp>
        <p:nvSpPr>
          <p:cNvPr id="15" name="Picture Placeholder 3">
            <a:extLst>
              <a:ext uri="{FF2B5EF4-FFF2-40B4-BE49-F238E27FC236}">
                <a16:creationId xmlns:a16="http://schemas.microsoft.com/office/drawing/2014/main" id="{74046861-98EF-8743-9C12-267EC1D8E7B2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457200" y="2730381"/>
            <a:ext cx="3614738" cy="13716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algn="ctr">
              <a:defRPr sz="1400" baseline="0">
                <a:latin typeface="+mn-lt"/>
              </a:defRPr>
            </a:lvl1pPr>
          </a:lstStyle>
          <a:p>
            <a:r>
              <a:rPr lang="en-US"/>
              <a:t>Click icon to add BLACK &amp; WHITE PHOTO</a:t>
            </a:r>
          </a:p>
        </p:txBody>
      </p:sp>
      <p:sp>
        <p:nvSpPr>
          <p:cNvPr id="16" name="Picture Placeholder 3">
            <a:extLst>
              <a:ext uri="{FF2B5EF4-FFF2-40B4-BE49-F238E27FC236}">
                <a16:creationId xmlns:a16="http://schemas.microsoft.com/office/drawing/2014/main" id="{8A666C02-EA3A-C441-B424-21DB595FE3C2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457200" y="4238918"/>
            <a:ext cx="3614738" cy="13716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algn="ctr">
              <a:defRPr sz="1400" baseline="0">
                <a:latin typeface="+mn-lt"/>
              </a:defRPr>
            </a:lvl1pPr>
          </a:lstStyle>
          <a:p>
            <a:r>
              <a:rPr lang="en-US"/>
              <a:t>Click icon to add BLACK &amp; WHITE PHOTO</a:t>
            </a:r>
          </a:p>
        </p:txBody>
      </p:sp>
    </p:spTree>
    <p:extLst>
      <p:ext uri="{BB962C8B-B14F-4D97-AF65-F5344CB8AC3E}">
        <p14:creationId xmlns:p14="http://schemas.microsoft.com/office/powerpoint/2010/main" val="117323739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">
            <a:extLst>
              <a:ext uri="{FF2B5EF4-FFF2-40B4-BE49-F238E27FC236}">
                <a16:creationId xmlns:a16="http://schemas.microsoft.com/office/drawing/2014/main" id="{7D36EB9C-BBDB-7447-884B-AC6C7C7D1D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7140" y="1191039"/>
            <a:ext cx="3024846" cy="923330"/>
          </a:xfrm>
        </p:spPr>
        <p:txBody>
          <a:bodyPr wrap="square">
            <a:spAutoFit/>
          </a:bodyPr>
          <a:lstStyle>
            <a:lvl1pPr>
              <a:defRPr sz="6000" b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/>
              <a:t>Contents</a:t>
            </a:r>
          </a:p>
        </p:txBody>
      </p: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ECE784D3-D287-664F-80A6-CBA29DD12FE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086639" y="1191039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01</a:t>
            </a:r>
          </a:p>
        </p:txBody>
      </p:sp>
      <p:sp>
        <p:nvSpPr>
          <p:cNvPr id="25" name="Text Placeholder 4">
            <a:extLst>
              <a:ext uri="{FF2B5EF4-FFF2-40B4-BE49-F238E27FC236}">
                <a16:creationId xmlns:a16="http://schemas.microsoft.com/office/drawing/2014/main" id="{29A1CE94-599A-5146-9EFB-9AEECE43678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86639" y="1884106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02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B0E828E5-70FD-D449-B964-390D8366EA4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86639" y="2567012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03</a:t>
            </a:r>
          </a:p>
        </p:txBody>
      </p:sp>
      <p:sp>
        <p:nvSpPr>
          <p:cNvPr id="27" name="Text Placeholder 4">
            <a:extLst>
              <a:ext uri="{FF2B5EF4-FFF2-40B4-BE49-F238E27FC236}">
                <a16:creationId xmlns:a16="http://schemas.microsoft.com/office/drawing/2014/main" id="{23D1ADF7-7F17-9F4A-A000-26CFD756A34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086639" y="3260079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04</a:t>
            </a:r>
          </a:p>
        </p:txBody>
      </p:sp>
      <p:sp>
        <p:nvSpPr>
          <p:cNvPr id="28" name="Text Placeholder 4">
            <a:extLst>
              <a:ext uri="{FF2B5EF4-FFF2-40B4-BE49-F238E27FC236}">
                <a16:creationId xmlns:a16="http://schemas.microsoft.com/office/drawing/2014/main" id="{C8974FB4-0DC4-9A48-849B-3445C17323D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086639" y="3942985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05</a:t>
            </a:r>
          </a:p>
        </p:txBody>
      </p:sp>
      <p:sp>
        <p:nvSpPr>
          <p:cNvPr id="29" name="Text Placeholder 4">
            <a:extLst>
              <a:ext uri="{FF2B5EF4-FFF2-40B4-BE49-F238E27FC236}">
                <a16:creationId xmlns:a16="http://schemas.microsoft.com/office/drawing/2014/main" id="{3B70AEBB-A750-864B-B6BD-21B4D0EFE2A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086639" y="4625892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06</a:t>
            </a:r>
          </a:p>
        </p:txBody>
      </p:sp>
      <p:sp>
        <p:nvSpPr>
          <p:cNvPr id="30" name="Text Placeholder 4">
            <a:extLst>
              <a:ext uri="{FF2B5EF4-FFF2-40B4-BE49-F238E27FC236}">
                <a16:creationId xmlns:a16="http://schemas.microsoft.com/office/drawing/2014/main" id="{B6A80AC0-F1D6-7541-A91C-C279FD19482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818930" y="1191039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sp>
        <p:nvSpPr>
          <p:cNvPr id="31" name="Text Placeholder 4">
            <a:extLst>
              <a:ext uri="{FF2B5EF4-FFF2-40B4-BE49-F238E27FC236}">
                <a16:creationId xmlns:a16="http://schemas.microsoft.com/office/drawing/2014/main" id="{48BEB51A-F18F-5749-809D-EC078A513A0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818930" y="1884106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C6735154-D863-074C-BEF0-25E8F083603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18930" y="2567012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C373B72A-00B1-9E4F-BC7F-202B2AC57FC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818930" y="3260079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A584DDAC-74C3-8649-AA09-BE37E59266E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818930" y="3942985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4BE98457-B105-874C-9706-66BA69C1AFC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818930" y="4625892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6C8558E-5624-D848-B1A3-4B79F93D0AC1}"/>
              </a:ext>
            </a:extLst>
          </p:cNvPr>
          <p:cNvCxnSpPr>
            <a:cxnSpLocks/>
          </p:cNvCxnSpPr>
          <p:nvPr userDrawn="1"/>
        </p:nvCxnSpPr>
        <p:spPr>
          <a:xfrm>
            <a:off x="3725348" y="914400"/>
            <a:ext cx="0" cy="525780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89542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71FB1-EED5-E148-9A93-A29EB92D165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56397" y="1220724"/>
            <a:ext cx="7892478" cy="2712730"/>
          </a:xfrm>
        </p:spPr>
        <p:txBody>
          <a:bodyPr wrap="square" anchor="t" anchorCtr="0">
            <a:spAutoFit/>
          </a:bodyPr>
          <a:lstStyle>
            <a:lvl1pPr algn="l">
              <a:lnSpc>
                <a:spcPct val="150000"/>
              </a:lnSpc>
              <a:defRPr sz="2400" b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Leo </a:t>
            </a:r>
            <a:r>
              <a:rPr lang="en-US" err="1"/>
              <a:t>luctus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facilisi</a:t>
            </a:r>
            <a:r>
              <a:rPr lang="en-US"/>
              <a:t>.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,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scelerisque</a:t>
            </a:r>
            <a:r>
              <a:rPr lang="en-US"/>
              <a:t> fermentum. </a:t>
            </a:r>
            <a:r>
              <a:rPr lang="en-US" err="1"/>
              <a:t>Venenatis</a:t>
            </a:r>
            <a:r>
              <a:rPr lang="en-US"/>
              <a:t>, </a:t>
            </a:r>
            <a:r>
              <a:rPr lang="en-US" err="1"/>
              <a:t>quam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 </a:t>
            </a:r>
            <a:r>
              <a:rPr lang="en-US" err="1"/>
              <a:t>netus</a:t>
            </a:r>
            <a:r>
              <a:rPr lang="en-US"/>
              <a:t> magna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. Eros </a:t>
            </a:r>
            <a:r>
              <a:rPr lang="en-US" err="1"/>
              <a:t>orci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at </a:t>
            </a:r>
            <a:r>
              <a:rPr lang="en-US" err="1"/>
              <a:t>pellentesque</a:t>
            </a:r>
            <a:r>
              <a:rPr lang="en-US"/>
              <a:t> </a:t>
            </a:r>
            <a:r>
              <a:rPr lang="en-US" err="1"/>
              <a:t>tellus</a:t>
            </a: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61F754-B893-AE42-8D75-BA81D1A9A8FF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bg1"/>
                </a:solidFill>
              </a:rPr>
              <a:t>CONFIDENTIAL. Copyright ©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CBD9E730-867D-BF4D-8996-7605F868D97E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bg1"/>
                </a:solidFill>
              </a:rPr>
              <a:pPr lvl="0"/>
              <a:t>‹#›</a:t>
            </a:fld>
            <a:endParaRPr lang="en-US" sz="1000">
              <a:solidFill>
                <a:schemeClr val="bg1"/>
              </a:solidFill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E0D6E288-882B-514C-B335-273A187E20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  <p:grpSp>
        <p:nvGrpSpPr>
          <p:cNvPr id="8" name="Graphic 4">
            <a:extLst>
              <a:ext uri="{FF2B5EF4-FFF2-40B4-BE49-F238E27FC236}">
                <a16:creationId xmlns:a16="http://schemas.microsoft.com/office/drawing/2014/main" id="{823A4988-0868-304B-AD24-7AFF2D3D342A}"/>
              </a:ext>
            </a:extLst>
          </p:cNvPr>
          <p:cNvGrpSpPr/>
          <p:nvPr userDrawn="1"/>
        </p:nvGrpSpPr>
        <p:grpSpPr>
          <a:xfrm>
            <a:off x="494098" y="228600"/>
            <a:ext cx="1309173" cy="952500"/>
            <a:chOff x="1851964" y="2058769"/>
            <a:chExt cx="424433" cy="308800"/>
          </a:xfrm>
          <a:solidFill>
            <a:schemeClr val="bg2">
              <a:lumMod val="25000"/>
            </a:schemeClr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FDBA4B6-758F-E547-A4C5-72E7C40C04B9}"/>
                </a:ext>
              </a:extLst>
            </p:cNvPr>
            <p:cNvSpPr/>
            <p:nvPr/>
          </p:nvSpPr>
          <p:spPr>
            <a:xfrm>
              <a:off x="1851964" y="2058769"/>
              <a:ext cx="196214" cy="308800"/>
            </a:xfrm>
            <a:custGeom>
              <a:avLst/>
              <a:gdLst>
                <a:gd name="connsiteX0" fmla="*/ 96202 w 196214"/>
                <a:gd name="connsiteY0" fmla="*/ 0 h 308800"/>
                <a:gd name="connsiteX1" fmla="*/ 166211 w 196214"/>
                <a:gd name="connsiteY1" fmla="*/ 31909 h 308800"/>
                <a:gd name="connsiteX2" fmla="*/ 188119 w 196214"/>
                <a:gd name="connsiteY2" fmla="*/ 67913 h 308800"/>
                <a:gd name="connsiteX3" fmla="*/ 196215 w 196214"/>
                <a:gd name="connsiteY3" fmla="*/ 110585 h 308800"/>
                <a:gd name="connsiteX4" fmla="*/ 166688 w 196214"/>
                <a:gd name="connsiteY4" fmla="*/ 202311 h 308800"/>
                <a:gd name="connsiteX5" fmla="*/ 87630 w 196214"/>
                <a:gd name="connsiteY5" fmla="*/ 281178 h 308800"/>
                <a:gd name="connsiteX6" fmla="*/ 21907 w 196214"/>
                <a:gd name="connsiteY6" fmla="*/ 308801 h 308800"/>
                <a:gd name="connsiteX7" fmla="*/ 6191 w 196214"/>
                <a:gd name="connsiteY7" fmla="*/ 303085 h 308800"/>
                <a:gd name="connsiteX8" fmla="*/ 0 w 196214"/>
                <a:gd name="connsiteY8" fmla="*/ 287846 h 308800"/>
                <a:gd name="connsiteX9" fmla="*/ 18098 w 196214"/>
                <a:gd name="connsiteY9" fmla="*/ 264033 h 308800"/>
                <a:gd name="connsiteX10" fmla="*/ 81439 w 196214"/>
                <a:gd name="connsiteY10" fmla="*/ 219742 h 308800"/>
                <a:gd name="connsiteX11" fmla="*/ 100489 w 196214"/>
                <a:gd name="connsiteY11" fmla="*/ 189738 h 308800"/>
                <a:gd name="connsiteX12" fmla="*/ 86201 w 196214"/>
                <a:gd name="connsiteY12" fmla="*/ 178784 h 308800"/>
                <a:gd name="connsiteX13" fmla="*/ 80010 w 196214"/>
                <a:gd name="connsiteY13" fmla="*/ 177832 h 308800"/>
                <a:gd name="connsiteX14" fmla="*/ 72866 w 196214"/>
                <a:gd name="connsiteY14" fmla="*/ 177355 h 308800"/>
                <a:gd name="connsiteX15" fmla="*/ 22574 w 196214"/>
                <a:gd name="connsiteY15" fmla="*/ 148495 h 308800"/>
                <a:gd name="connsiteX16" fmla="*/ 3238 w 196214"/>
                <a:gd name="connsiteY16" fmla="*/ 90106 h 308800"/>
                <a:gd name="connsiteX17" fmla="*/ 27051 w 196214"/>
                <a:gd name="connsiteY17" fmla="*/ 29146 h 308800"/>
                <a:gd name="connsiteX18" fmla="*/ 96202 w 196214"/>
                <a:gd name="connsiteY18" fmla="*/ 0 h 30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96214" h="308800">
                  <a:moveTo>
                    <a:pt x="96202" y="0"/>
                  </a:moveTo>
                  <a:cubicBezTo>
                    <a:pt x="123539" y="0"/>
                    <a:pt x="146876" y="10668"/>
                    <a:pt x="166211" y="31909"/>
                  </a:cubicBezTo>
                  <a:cubicBezTo>
                    <a:pt x="175451" y="41815"/>
                    <a:pt x="182689" y="53721"/>
                    <a:pt x="188119" y="67913"/>
                  </a:cubicBezTo>
                  <a:cubicBezTo>
                    <a:pt x="193548" y="82010"/>
                    <a:pt x="196215" y="96298"/>
                    <a:pt x="196215" y="110585"/>
                  </a:cubicBezTo>
                  <a:cubicBezTo>
                    <a:pt x="196215" y="140779"/>
                    <a:pt x="186404" y="171355"/>
                    <a:pt x="166688" y="202311"/>
                  </a:cubicBezTo>
                  <a:cubicBezTo>
                    <a:pt x="146971" y="233267"/>
                    <a:pt x="120587" y="259556"/>
                    <a:pt x="87630" y="281178"/>
                  </a:cubicBezTo>
                  <a:cubicBezTo>
                    <a:pt x="59722" y="299561"/>
                    <a:pt x="37719" y="308801"/>
                    <a:pt x="21907" y="308801"/>
                  </a:cubicBezTo>
                  <a:cubicBezTo>
                    <a:pt x="15526" y="308801"/>
                    <a:pt x="10287" y="306896"/>
                    <a:pt x="6191" y="303085"/>
                  </a:cubicBezTo>
                  <a:cubicBezTo>
                    <a:pt x="2095" y="299276"/>
                    <a:pt x="0" y="294227"/>
                    <a:pt x="0" y="287846"/>
                  </a:cubicBezTo>
                  <a:cubicBezTo>
                    <a:pt x="0" y="278321"/>
                    <a:pt x="6001" y="270415"/>
                    <a:pt x="18098" y="264033"/>
                  </a:cubicBezTo>
                  <a:cubicBezTo>
                    <a:pt x="46958" y="249079"/>
                    <a:pt x="68104" y="234315"/>
                    <a:pt x="81439" y="219742"/>
                  </a:cubicBezTo>
                  <a:cubicBezTo>
                    <a:pt x="94107" y="206121"/>
                    <a:pt x="100489" y="196120"/>
                    <a:pt x="100489" y="189738"/>
                  </a:cubicBezTo>
                  <a:cubicBezTo>
                    <a:pt x="100489" y="183737"/>
                    <a:pt x="95726" y="180023"/>
                    <a:pt x="86201" y="178784"/>
                  </a:cubicBezTo>
                  <a:lnTo>
                    <a:pt x="80010" y="177832"/>
                  </a:lnTo>
                  <a:lnTo>
                    <a:pt x="72866" y="177355"/>
                  </a:lnTo>
                  <a:cubicBezTo>
                    <a:pt x="52197" y="174212"/>
                    <a:pt x="35433" y="164592"/>
                    <a:pt x="22574" y="148495"/>
                  </a:cubicBezTo>
                  <a:cubicBezTo>
                    <a:pt x="9716" y="132493"/>
                    <a:pt x="3238" y="112966"/>
                    <a:pt x="3238" y="90106"/>
                  </a:cubicBezTo>
                  <a:cubicBezTo>
                    <a:pt x="3238" y="66580"/>
                    <a:pt x="11144" y="46291"/>
                    <a:pt x="27051" y="29146"/>
                  </a:cubicBezTo>
                  <a:cubicBezTo>
                    <a:pt x="45149" y="9715"/>
                    <a:pt x="68199" y="0"/>
                    <a:pt x="96202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67A9479-37D0-E448-A740-1DFA8790CA90}"/>
                </a:ext>
              </a:extLst>
            </p:cNvPr>
            <p:cNvSpPr/>
            <p:nvPr/>
          </p:nvSpPr>
          <p:spPr>
            <a:xfrm>
              <a:off x="2080183" y="2058769"/>
              <a:ext cx="196215" cy="308800"/>
            </a:xfrm>
            <a:custGeom>
              <a:avLst/>
              <a:gdLst>
                <a:gd name="connsiteX0" fmla="*/ 96203 w 196215"/>
                <a:gd name="connsiteY0" fmla="*/ 0 h 308800"/>
                <a:gd name="connsiteX1" fmla="*/ 166211 w 196215"/>
                <a:gd name="connsiteY1" fmla="*/ 31909 h 308800"/>
                <a:gd name="connsiteX2" fmla="*/ 188119 w 196215"/>
                <a:gd name="connsiteY2" fmla="*/ 67913 h 308800"/>
                <a:gd name="connsiteX3" fmla="*/ 196215 w 196215"/>
                <a:gd name="connsiteY3" fmla="*/ 110585 h 308800"/>
                <a:gd name="connsiteX4" fmla="*/ 166688 w 196215"/>
                <a:gd name="connsiteY4" fmla="*/ 202311 h 308800"/>
                <a:gd name="connsiteX5" fmla="*/ 87630 w 196215"/>
                <a:gd name="connsiteY5" fmla="*/ 281178 h 308800"/>
                <a:gd name="connsiteX6" fmla="*/ 21908 w 196215"/>
                <a:gd name="connsiteY6" fmla="*/ 308801 h 308800"/>
                <a:gd name="connsiteX7" fmla="*/ 6191 w 196215"/>
                <a:gd name="connsiteY7" fmla="*/ 303085 h 308800"/>
                <a:gd name="connsiteX8" fmla="*/ 0 w 196215"/>
                <a:gd name="connsiteY8" fmla="*/ 287846 h 308800"/>
                <a:gd name="connsiteX9" fmla="*/ 18097 w 196215"/>
                <a:gd name="connsiteY9" fmla="*/ 264033 h 308800"/>
                <a:gd name="connsiteX10" fmla="*/ 81439 w 196215"/>
                <a:gd name="connsiteY10" fmla="*/ 219742 h 308800"/>
                <a:gd name="connsiteX11" fmla="*/ 100489 w 196215"/>
                <a:gd name="connsiteY11" fmla="*/ 189738 h 308800"/>
                <a:gd name="connsiteX12" fmla="*/ 86201 w 196215"/>
                <a:gd name="connsiteY12" fmla="*/ 178784 h 308800"/>
                <a:gd name="connsiteX13" fmla="*/ 80010 w 196215"/>
                <a:gd name="connsiteY13" fmla="*/ 177832 h 308800"/>
                <a:gd name="connsiteX14" fmla="*/ 72866 w 196215"/>
                <a:gd name="connsiteY14" fmla="*/ 177355 h 308800"/>
                <a:gd name="connsiteX15" fmla="*/ 22574 w 196215"/>
                <a:gd name="connsiteY15" fmla="*/ 148495 h 308800"/>
                <a:gd name="connsiteX16" fmla="*/ 3239 w 196215"/>
                <a:gd name="connsiteY16" fmla="*/ 90106 h 308800"/>
                <a:gd name="connsiteX17" fmla="*/ 27051 w 196215"/>
                <a:gd name="connsiteY17" fmla="*/ 29146 h 308800"/>
                <a:gd name="connsiteX18" fmla="*/ 96203 w 196215"/>
                <a:gd name="connsiteY18" fmla="*/ 0 h 30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96215" h="308800">
                  <a:moveTo>
                    <a:pt x="96203" y="0"/>
                  </a:moveTo>
                  <a:cubicBezTo>
                    <a:pt x="123539" y="0"/>
                    <a:pt x="146876" y="10668"/>
                    <a:pt x="166211" y="31909"/>
                  </a:cubicBezTo>
                  <a:cubicBezTo>
                    <a:pt x="175451" y="41815"/>
                    <a:pt x="182689" y="53721"/>
                    <a:pt x="188119" y="67913"/>
                  </a:cubicBezTo>
                  <a:cubicBezTo>
                    <a:pt x="193548" y="82010"/>
                    <a:pt x="196215" y="96298"/>
                    <a:pt x="196215" y="110585"/>
                  </a:cubicBezTo>
                  <a:cubicBezTo>
                    <a:pt x="196215" y="140779"/>
                    <a:pt x="186404" y="171355"/>
                    <a:pt x="166688" y="202311"/>
                  </a:cubicBezTo>
                  <a:cubicBezTo>
                    <a:pt x="146971" y="233267"/>
                    <a:pt x="120587" y="259556"/>
                    <a:pt x="87630" y="281178"/>
                  </a:cubicBezTo>
                  <a:cubicBezTo>
                    <a:pt x="59627" y="299561"/>
                    <a:pt x="37719" y="308801"/>
                    <a:pt x="21908" y="308801"/>
                  </a:cubicBezTo>
                  <a:cubicBezTo>
                    <a:pt x="15526" y="308801"/>
                    <a:pt x="10287" y="306896"/>
                    <a:pt x="6191" y="303085"/>
                  </a:cubicBezTo>
                  <a:cubicBezTo>
                    <a:pt x="2095" y="299276"/>
                    <a:pt x="0" y="294227"/>
                    <a:pt x="0" y="287846"/>
                  </a:cubicBezTo>
                  <a:cubicBezTo>
                    <a:pt x="0" y="278321"/>
                    <a:pt x="6001" y="270415"/>
                    <a:pt x="18097" y="264033"/>
                  </a:cubicBezTo>
                  <a:cubicBezTo>
                    <a:pt x="46958" y="249079"/>
                    <a:pt x="68104" y="234315"/>
                    <a:pt x="81439" y="219742"/>
                  </a:cubicBezTo>
                  <a:cubicBezTo>
                    <a:pt x="94107" y="206121"/>
                    <a:pt x="100489" y="196120"/>
                    <a:pt x="100489" y="189738"/>
                  </a:cubicBezTo>
                  <a:cubicBezTo>
                    <a:pt x="100489" y="183737"/>
                    <a:pt x="95726" y="180023"/>
                    <a:pt x="86201" y="178784"/>
                  </a:cubicBezTo>
                  <a:lnTo>
                    <a:pt x="80010" y="177832"/>
                  </a:lnTo>
                  <a:lnTo>
                    <a:pt x="72866" y="177355"/>
                  </a:lnTo>
                  <a:cubicBezTo>
                    <a:pt x="52197" y="174212"/>
                    <a:pt x="35433" y="164592"/>
                    <a:pt x="22574" y="148495"/>
                  </a:cubicBezTo>
                  <a:cubicBezTo>
                    <a:pt x="9716" y="132493"/>
                    <a:pt x="3239" y="112966"/>
                    <a:pt x="3239" y="90106"/>
                  </a:cubicBezTo>
                  <a:cubicBezTo>
                    <a:pt x="3239" y="66580"/>
                    <a:pt x="11144" y="46291"/>
                    <a:pt x="27051" y="29146"/>
                  </a:cubicBezTo>
                  <a:cubicBezTo>
                    <a:pt x="45244" y="9715"/>
                    <a:pt x="68199" y="0"/>
                    <a:pt x="96203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1" name="Graphic 4">
            <a:extLst>
              <a:ext uri="{FF2B5EF4-FFF2-40B4-BE49-F238E27FC236}">
                <a16:creationId xmlns:a16="http://schemas.microsoft.com/office/drawing/2014/main" id="{981FF5D2-40D7-B048-B33B-B448FA5F16F4}"/>
              </a:ext>
            </a:extLst>
          </p:cNvPr>
          <p:cNvGrpSpPr/>
          <p:nvPr userDrawn="1"/>
        </p:nvGrpSpPr>
        <p:grpSpPr>
          <a:xfrm rot="10800000">
            <a:off x="10425627" y="5219700"/>
            <a:ext cx="1309173" cy="952500"/>
            <a:chOff x="1851964" y="2058769"/>
            <a:chExt cx="424433" cy="308800"/>
          </a:xfrm>
          <a:solidFill>
            <a:schemeClr val="bg2">
              <a:lumMod val="25000"/>
            </a:schemeClr>
          </a:solidFill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5EF95A2-728D-A049-91DE-CDD3C11B4CB1}"/>
                </a:ext>
              </a:extLst>
            </p:cNvPr>
            <p:cNvSpPr/>
            <p:nvPr/>
          </p:nvSpPr>
          <p:spPr>
            <a:xfrm>
              <a:off x="1851964" y="2058769"/>
              <a:ext cx="196214" cy="308800"/>
            </a:xfrm>
            <a:custGeom>
              <a:avLst/>
              <a:gdLst>
                <a:gd name="connsiteX0" fmla="*/ 96202 w 196214"/>
                <a:gd name="connsiteY0" fmla="*/ 0 h 308800"/>
                <a:gd name="connsiteX1" fmla="*/ 166211 w 196214"/>
                <a:gd name="connsiteY1" fmla="*/ 31909 h 308800"/>
                <a:gd name="connsiteX2" fmla="*/ 188119 w 196214"/>
                <a:gd name="connsiteY2" fmla="*/ 67913 h 308800"/>
                <a:gd name="connsiteX3" fmla="*/ 196215 w 196214"/>
                <a:gd name="connsiteY3" fmla="*/ 110585 h 308800"/>
                <a:gd name="connsiteX4" fmla="*/ 166688 w 196214"/>
                <a:gd name="connsiteY4" fmla="*/ 202311 h 308800"/>
                <a:gd name="connsiteX5" fmla="*/ 87630 w 196214"/>
                <a:gd name="connsiteY5" fmla="*/ 281178 h 308800"/>
                <a:gd name="connsiteX6" fmla="*/ 21907 w 196214"/>
                <a:gd name="connsiteY6" fmla="*/ 308801 h 308800"/>
                <a:gd name="connsiteX7" fmla="*/ 6191 w 196214"/>
                <a:gd name="connsiteY7" fmla="*/ 303085 h 308800"/>
                <a:gd name="connsiteX8" fmla="*/ 0 w 196214"/>
                <a:gd name="connsiteY8" fmla="*/ 287846 h 308800"/>
                <a:gd name="connsiteX9" fmla="*/ 18098 w 196214"/>
                <a:gd name="connsiteY9" fmla="*/ 264033 h 308800"/>
                <a:gd name="connsiteX10" fmla="*/ 81439 w 196214"/>
                <a:gd name="connsiteY10" fmla="*/ 219742 h 308800"/>
                <a:gd name="connsiteX11" fmla="*/ 100489 w 196214"/>
                <a:gd name="connsiteY11" fmla="*/ 189738 h 308800"/>
                <a:gd name="connsiteX12" fmla="*/ 86201 w 196214"/>
                <a:gd name="connsiteY12" fmla="*/ 178784 h 308800"/>
                <a:gd name="connsiteX13" fmla="*/ 80010 w 196214"/>
                <a:gd name="connsiteY13" fmla="*/ 177832 h 308800"/>
                <a:gd name="connsiteX14" fmla="*/ 72866 w 196214"/>
                <a:gd name="connsiteY14" fmla="*/ 177355 h 308800"/>
                <a:gd name="connsiteX15" fmla="*/ 22574 w 196214"/>
                <a:gd name="connsiteY15" fmla="*/ 148495 h 308800"/>
                <a:gd name="connsiteX16" fmla="*/ 3238 w 196214"/>
                <a:gd name="connsiteY16" fmla="*/ 90106 h 308800"/>
                <a:gd name="connsiteX17" fmla="*/ 27051 w 196214"/>
                <a:gd name="connsiteY17" fmla="*/ 29146 h 308800"/>
                <a:gd name="connsiteX18" fmla="*/ 96202 w 196214"/>
                <a:gd name="connsiteY18" fmla="*/ 0 h 30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96214" h="308800">
                  <a:moveTo>
                    <a:pt x="96202" y="0"/>
                  </a:moveTo>
                  <a:cubicBezTo>
                    <a:pt x="123539" y="0"/>
                    <a:pt x="146876" y="10668"/>
                    <a:pt x="166211" y="31909"/>
                  </a:cubicBezTo>
                  <a:cubicBezTo>
                    <a:pt x="175451" y="41815"/>
                    <a:pt x="182689" y="53721"/>
                    <a:pt x="188119" y="67913"/>
                  </a:cubicBezTo>
                  <a:cubicBezTo>
                    <a:pt x="193548" y="82010"/>
                    <a:pt x="196215" y="96298"/>
                    <a:pt x="196215" y="110585"/>
                  </a:cubicBezTo>
                  <a:cubicBezTo>
                    <a:pt x="196215" y="140779"/>
                    <a:pt x="186404" y="171355"/>
                    <a:pt x="166688" y="202311"/>
                  </a:cubicBezTo>
                  <a:cubicBezTo>
                    <a:pt x="146971" y="233267"/>
                    <a:pt x="120587" y="259556"/>
                    <a:pt x="87630" y="281178"/>
                  </a:cubicBezTo>
                  <a:cubicBezTo>
                    <a:pt x="59722" y="299561"/>
                    <a:pt x="37719" y="308801"/>
                    <a:pt x="21907" y="308801"/>
                  </a:cubicBezTo>
                  <a:cubicBezTo>
                    <a:pt x="15526" y="308801"/>
                    <a:pt x="10287" y="306896"/>
                    <a:pt x="6191" y="303085"/>
                  </a:cubicBezTo>
                  <a:cubicBezTo>
                    <a:pt x="2095" y="299276"/>
                    <a:pt x="0" y="294227"/>
                    <a:pt x="0" y="287846"/>
                  </a:cubicBezTo>
                  <a:cubicBezTo>
                    <a:pt x="0" y="278321"/>
                    <a:pt x="6001" y="270415"/>
                    <a:pt x="18098" y="264033"/>
                  </a:cubicBezTo>
                  <a:cubicBezTo>
                    <a:pt x="46958" y="249079"/>
                    <a:pt x="68104" y="234315"/>
                    <a:pt x="81439" y="219742"/>
                  </a:cubicBezTo>
                  <a:cubicBezTo>
                    <a:pt x="94107" y="206121"/>
                    <a:pt x="100489" y="196120"/>
                    <a:pt x="100489" y="189738"/>
                  </a:cubicBezTo>
                  <a:cubicBezTo>
                    <a:pt x="100489" y="183737"/>
                    <a:pt x="95726" y="180023"/>
                    <a:pt x="86201" y="178784"/>
                  </a:cubicBezTo>
                  <a:lnTo>
                    <a:pt x="80010" y="177832"/>
                  </a:lnTo>
                  <a:lnTo>
                    <a:pt x="72866" y="177355"/>
                  </a:lnTo>
                  <a:cubicBezTo>
                    <a:pt x="52197" y="174212"/>
                    <a:pt x="35433" y="164592"/>
                    <a:pt x="22574" y="148495"/>
                  </a:cubicBezTo>
                  <a:cubicBezTo>
                    <a:pt x="9716" y="132493"/>
                    <a:pt x="3238" y="112966"/>
                    <a:pt x="3238" y="90106"/>
                  </a:cubicBezTo>
                  <a:cubicBezTo>
                    <a:pt x="3238" y="66580"/>
                    <a:pt x="11144" y="46291"/>
                    <a:pt x="27051" y="29146"/>
                  </a:cubicBezTo>
                  <a:cubicBezTo>
                    <a:pt x="45149" y="9715"/>
                    <a:pt x="68199" y="0"/>
                    <a:pt x="96202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241BF97-F3E8-2C41-8D83-077454953A50}"/>
                </a:ext>
              </a:extLst>
            </p:cNvPr>
            <p:cNvSpPr/>
            <p:nvPr/>
          </p:nvSpPr>
          <p:spPr>
            <a:xfrm>
              <a:off x="2080183" y="2058769"/>
              <a:ext cx="196215" cy="308800"/>
            </a:xfrm>
            <a:custGeom>
              <a:avLst/>
              <a:gdLst>
                <a:gd name="connsiteX0" fmla="*/ 96203 w 196215"/>
                <a:gd name="connsiteY0" fmla="*/ 0 h 308800"/>
                <a:gd name="connsiteX1" fmla="*/ 166211 w 196215"/>
                <a:gd name="connsiteY1" fmla="*/ 31909 h 308800"/>
                <a:gd name="connsiteX2" fmla="*/ 188119 w 196215"/>
                <a:gd name="connsiteY2" fmla="*/ 67913 h 308800"/>
                <a:gd name="connsiteX3" fmla="*/ 196215 w 196215"/>
                <a:gd name="connsiteY3" fmla="*/ 110585 h 308800"/>
                <a:gd name="connsiteX4" fmla="*/ 166688 w 196215"/>
                <a:gd name="connsiteY4" fmla="*/ 202311 h 308800"/>
                <a:gd name="connsiteX5" fmla="*/ 87630 w 196215"/>
                <a:gd name="connsiteY5" fmla="*/ 281178 h 308800"/>
                <a:gd name="connsiteX6" fmla="*/ 21908 w 196215"/>
                <a:gd name="connsiteY6" fmla="*/ 308801 h 308800"/>
                <a:gd name="connsiteX7" fmla="*/ 6191 w 196215"/>
                <a:gd name="connsiteY7" fmla="*/ 303085 h 308800"/>
                <a:gd name="connsiteX8" fmla="*/ 0 w 196215"/>
                <a:gd name="connsiteY8" fmla="*/ 287846 h 308800"/>
                <a:gd name="connsiteX9" fmla="*/ 18097 w 196215"/>
                <a:gd name="connsiteY9" fmla="*/ 264033 h 308800"/>
                <a:gd name="connsiteX10" fmla="*/ 81439 w 196215"/>
                <a:gd name="connsiteY10" fmla="*/ 219742 h 308800"/>
                <a:gd name="connsiteX11" fmla="*/ 100489 w 196215"/>
                <a:gd name="connsiteY11" fmla="*/ 189738 h 308800"/>
                <a:gd name="connsiteX12" fmla="*/ 86201 w 196215"/>
                <a:gd name="connsiteY12" fmla="*/ 178784 h 308800"/>
                <a:gd name="connsiteX13" fmla="*/ 80010 w 196215"/>
                <a:gd name="connsiteY13" fmla="*/ 177832 h 308800"/>
                <a:gd name="connsiteX14" fmla="*/ 72866 w 196215"/>
                <a:gd name="connsiteY14" fmla="*/ 177355 h 308800"/>
                <a:gd name="connsiteX15" fmla="*/ 22574 w 196215"/>
                <a:gd name="connsiteY15" fmla="*/ 148495 h 308800"/>
                <a:gd name="connsiteX16" fmla="*/ 3239 w 196215"/>
                <a:gd name="connsiteY16" fmla="*/ 90106 h 308800"/>
                <a:gd name="connsiteX17" fmla="*/ 27051 w 196215"/>
                <a:gd name="connsiteY17" fmla="*/ 29146 h 308800"/>
                <a:gd name="connsiteX18" fmla="*/ 96203 w 196215"/>
                <a:gd name="connsiteY18" fmla="*/ 0 h 30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96215" h="308800">
                  <a:moveTo>
                    <a:pt x="96203" y="0"/>
                  </a:moveTo>
                  <a:cubicBezTo>
                    <a:pt x="123539" y="0"/>
                    <a:pt x="146876" y="10668"/>
                    <a:pt x="166211" y="31909"/>
                  </a:cubicBezTo>
                  <a:cubicBezTo>
                    <a:pt x="175451" y="41815"/>
                    <a:pt x="182689" y="53721"/>
                    <a:pt x="188119" y="67913"/>
                  </a:cubicBezTo>
                  <a:cubicBezTo>
                    <a:pt x="193548" y="82010"/>
                    <a:pt x="196215" y="96298"/>
                    <a:pt x="196215" y="110585"/>
                  </a:cubicBezTo>
                  <a:cubicBezTo>
                    <a:pt x="196215" y="140779"/>
                    <a:pt x="186404" y="171355"/>
                    <a:pt x="166688" y="202311"/>
                  </a:cubicBezTo>
                  <a:cubicBezTo>
                    <a:pt x="146971" y="233267"/>
                    <a:pt x="120587" y="259556"/>
                    <a:pt x="87630" y="281178"/>
                  </a:cubicBezTo>
                  <a:cubicBezTo>
                    <a:pt x="59627" y="299561"/>
                    <a:pt x="37719" y="308801"/>
                    <a:pt x="21908" y="308801"/>
                  </a:cubicBezTo>
                  <a:cubicBezTo>
                    <a:pt x="15526" y="308801"/>
                    <a:pt x="10287" y="306896"/>
                    <a:pt x="6191" y="303085"/>
                  </a:cubicBezTo>
                  <a:cubicBezTo>
                    <a:pt x="2095" y="299276"/>
                    <a:pt x="0" y="294227"/>
                    <a:pt x="0" y="287846"/>
                  </a:cubicBezTo>
                  <a:cubicBezTo>
                    <a:pt x="0" y="278321"/>
                    <a:pt x="6001" y="270415"/>
                    <a:pt x="18097" y="264033"/>
                  </a:cubicBezTo>
                  <a:cubicBezTo>
                    <a:pt x="46958" y="249079"/>
                    <a:pt x="68104" y="234315"/>
                    <a:pt x="81439" y="219742"/>
                  </a:cubicBezTo>
                  <a:cubicBezTo>
                    <a:pt x="94107" y="206121"/>
                    <a:pt x="100489" y="196120"/>
                    <a:pt x="100489" y="189738"/>
                  </a:cubicBezTo>
                  <a:cubicBezTo>
                    <a:pt x="100489" y="183737"/>
                    <a:pt x="95726" y="180023"/>
                    <a:pt x="86201" y="178784"/>
                  </a:cubicBezTo>
                  <a:lnTo>
                    <a:pt x="80010" y="177832"/>
                  </a:lnTo>
                  <a:lnTo>
                    <a:pt x="72866" y="177355"/>
                  </a:lnTo>
                  <a:cubicBezTo>
                    <a:pt x="52197" y="174212"/>
                    <a:pt x="35433" y="164592"/>
                    <a:pt x="22574" y="148495"/>
                  </a:cubicBezTo>
                  <a:cubicBezTo>
                    <a:pt x="9716" y="132493"/>
                    <a:pt x="3239" y="112966"/>
                    <a:pt x="3239" y="90106"/>
                  </a:cubicBezTo>
                  <a:cubicBezTo>
                    <a:pt x="3239" y="66580"/>
                    <a:pt x="11144" y="46291"/>
                    <a:pt x="27051" y="29146"/>
                  </a:cubicBezTo>
                  <a:cubicBezTo>
                    <a:pt x="45244" y="9715"/>
                    <a:pt x="68199" y="0"/>
                    <a:pt x="96203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B1B4BAB6-FAAD-BA41-8450-398BD1279B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226808" y="4620894"/>
            <a:ext cx="2822067" cy="257250"/>
          </a:xfrm>
        </p:spPr>
        <p:txBody>
          <a:bodyPr>
            <a:spAutoFit/>
          </a:bodyPr>
          <a:lstStyle>
            <a:lvl1pPr algn="r">
              <a:defRPr sz="1600" b="1">
                <a:solidFill>
                  <a:schemeClr val="accent2"/>
                </a:solidFill>
              </a:defRPr>
            </a:lvl1pPr>
            <a:lvl2pPr marL="457200" indent="0">
              <a:buNone/>
              <a:defRPr>
                <a:solidFill>
                  <a:schemeClr val="accent2"/>
                </a:solidFill>
              </a:defRPr>
            </a:lvl2pPr>
            <a:lvl3pPr>
              <a:defRPr>
                <a:solidFill>
                  <a:schemeClr val="accent2"/>
                </a:solidFill>
              </a:defRPr>
            </a:lvl3pPr>
            <a:lvl4pPr>
              <a:defRPr>
                <a:solidFill>
                  <a:schemeClr val="accent2"/>
                </a:solidFill>
              </a:defRPr>
            </a:lvl4pPr>
            <a:lvl5pPr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948834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3BE84340-BD33-8E44-99AA-69963886122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28953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solidFill>
          <a:srgbClr val="FF85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631137FB-F149-DD41-B765-24A58A85DED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91291" y="1024301"/>
            <a:ext cx="609419" cy="545269"/>
          </a:xfrm>
          <a:prstGeom prst="rect">
            <a:avLst/>
          </a:prstGeom>
        </p:spPr>
      </p:pic>
      <p:sp>
        <p:nvSpPr>
          <p:cNvPr id="4" name="Title 4">
            <a:extLst>
              <a:ext uri="{FF2B5EF4-FFF2-40B4-BE49-F238E27FC236}">
                <a16:creationId xmlns:a16="http://schemas.microsoft.com/office/drawing/2014/main" id="{952A47A2-EF74-7B4A-948B-354D8CBA8096}"/>
              </a:ext>
            </a:extLst>
          </p:cNvPr>
          <p:cNvSpPr txBox="1">
            <a:spLocks/>
          </p:cNvSpPr>
          <p:nvPr userDrawn="1"/>
        </p:nvSpPr>
        <p:spPr>
          <a:xfrm>
            <a:off x="3894218" y="1786378"/>
            <a:ext cx="4403565" cy="738664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200" b="1" i="0" kern="1200">
                <a:solidFill>
                  <a:schemeClr val="tx1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algn="ctr"/>
            <a:r>
              <a:rPr lang="en-US" sz="4800">
                <a:solidFill>
                  <a:schemeClr val="lt1"/>
                </a:solidFill>
              </a:rPr>
              <a:t>Disclaimer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C14BDE5-32F5-E643-A4FF-D09A52DA71E1}"/>
              </a:ext>
            </a:extLst>
          </p:cNvPr>
          <p:cNvSpPr/>
          <p:nvPr userDrawn="1"/>
        </p:nvSpPr>
        <p:spPr>
          <a:xfrm>
            <a:off x="2573605" y="5025323"/>
            <a:ext cx="7044791" cy="1146877"/>
          </a:xfrm>
          <a:prstGeom prst="rect">
            <a:avLst/>
          </a:prstGeom>
          <a:noFill/>
          <a:ln>
            <a:solidFill>
              <a:schemeClr val="accent3">
                <a:lumMod val="20000"/>
                <a:lumOff val="8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>
              <a:spcAft>
                <a:spcPts val="600"/>
              </a:spcAft>
              <a:defRPr/>
            </a:pPr>
            <a:r>
              <a:rPr lang="en-US" sz="1600" b="1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</a:rPr>
              <a:t>This presentation was downloaded from Presales Stories. </a:t>
            </a:r>
          </a:p>
          <a:p>
            <a:pPr algn="ctr" defTabSz="914354">
              <a:defRPr/>
            </a:pPr>
            <a:r>
              <a:rPr lang="en-US" sz="1600" b="1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</a:rPr>
              <a:t>Discover more content about EPAM’s Capabilities at </a:t>
            </a:r>
            <a:br>
              <a:rPr lang="en-US" sz="1600" b="1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</a:rPr>
            </a:br>
            <a:r>
              <a:rPr lang="en-US" sz="1600" b="1" u="sng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https://epa.ms/stories</a:t>
            </a:r>
            <a:endParaRPr lang="en-US" sz="1600" b="1">
              <a:solidFill>
                <a:schemeClr val="accent3">
                  <a:lumMod val="40000"/>
                  <a:lumOff val="60000"/>
                </a:schemeClr>
              </a:solidFill>
              <a:latin typeface="Calibri"/>
            </a:endParaRPr>
          </a:p>
        </p:txBody>
      </p:sp>
      <p:sp>
        <p:nvSpPr>
          <p:cNvPr id="6" name="Title 4">
            <a:extLst>
              <a:ext uri="{FF2B5EF4-FFF2-40B4-BE49-F238E27FC236}">
                <a16:creationId xmlns:a16="http://schemas.microsoft.com/office/drawing/2014/main" id="{B01F7317-9450-7F4E-8CF4-A6FAE6DBDD15}"/>
              </a:ext>
            </a:extLst>
          </p:cNvPr>
          <p:cNvSpPr txBox="1">
            <a:spLocks/>
          </p:cNvSpPr>
          <p:nvPr userDrawn="1"/>
        </p:nvSpPr>
        <p:spPr>
          <a:xfrm>
            <a:off x="2901517" y="2834448"/>
            <a:ext cx="6388966" cy="16047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200" b="1" i="0" kern="1200">
                <a:solidFill>
                  <a:schemeClr val="tx1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US" sz="2400" b="0">
                <a:solidFill>
                  <a:schemeClr val="bg1"/>
                </a:solidFill>
                <a:latin typeface="Calibri Light" panose="020F0302020204030204" pitchFamily="34" charset="0"/>
              </a:rPr>
              <a:t>All provided material can only be used under NDA</a:t>
            </a:r>
            <a:br>
              <a:rPr lang="en-US" sz="2400" b="0">
                <a:solidFill>
                  <a:schemeClr val="bg1"/>
                </a:solidFill>
                <a:latin typeface="Calibri Light" panose="020F0302020204030204" pitchFamily="34" charset="0"/>
              </a:rPr>
            </a:br>
            <a:r>
              <a:rPr lang="en-US" sz="2400" b="0">
                <a:solidFill>
                  <a:schemeClr val="bg1"/>
                </a:solidFill>
                <a:latin typeface="Calibri Light" panose="020F0302020204030204" pitchFamily="34" charset="0"/>
              </a:rPr>
              <a:t>Slides can Contain Confidential Notes</a:t>
            </a:r>
            <a:br>
              <a:rPr lang="en-US" sz="2400" b="0">
                <a:solidFill>
                  <a:schemeClr val="bg1"/>
                </a:solidFill>
                <a:latin typeface="Calibri Light" panose="020F0302020204030204" pitchFamily="34" charset="0"/>
              </a:rPr>
            </a:br>
            <a:r>
              <a:rPr lang="en-US" sz="2400" b="0">
                <a:solidFill>
                  <a:schemeClr val="bg1"/>
                </a:solidFill>
                <a:latin typeface="Calibri Light" panose="020F0302020204030204" pitchFamily="34" charset="0"/>
              </a:rPr>
              <a:t>Don’t Share As PPT</a:t>
            </a:r>
          </a:p>
        </p:txBody>
      </p:sp>
    </p:spTree>
    <p:extLst>
      <p:ext uri="{BB962C8B-B14F-4D97-AF65-F5344CB8AC3E}">
        <p14:creationId xmlns:p14="http://schemas.microsoft.com/office/powerpoint/2010/main" val="155021079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72D1CE3-09AB-4B8F-B4EA-802DA1F8168A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DF03CD9-50C7-44B7-B928-FC1A6F9139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1" y="2875002"/>
            <a:ext cx="5530850" cy="1107996"/>
          </a:xfrm>
        </p:spPr>
        <p:txBody>
          <a:bodyPr wrap="square">
            <a:spAutoFit/>
          </a:bodyPr>
          <a:lstStyle>
            <a:lvl1pPr>
              <a:defRPr sz="7200">
                <a:solidFill>
                  <a:schemeClr val="accent2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/>
              <a:t>Thank you!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633460F-F216-4161-81D4-61770D44485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907338" y="2286000"/>
            <a:ext cx="3827462" cy="257250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>
                <a:effectLst/>
              </a:rPr>
              <a:t>For more information, contact</a:t>
            </a:r>
            <a:endParaRPr lang="en-US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183A137D-51C1-42BD-8E6A-5A17CA8E69F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907338" y="2746674"/>
            <a:ext cx="3827462" cy="289438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800" b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>
                <a:effectLst/>
              </a:rPr>
              <a:t>Victoria Morrison</a:t>
            </a:r>
            <a:endParaRPr lang="en-US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788F9D7D-61B7-4023-A90A-331ABB6016C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907338" y="3039391"/>
            <a:ext cx="3827462" cy="225126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>
                <a:effectLst/>
              </a:rPr>
              <a:t>Head of Marketing EMEA</a:t>
            </a:r>
            <a:endParaRPr lang="en-US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B5F31C29-0270-444C-AB5B-F5F8275A4E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907338" y="3661074"/>
            <a:ext cx="3827462" cy="225126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>
                <a:effectLst/>
              </a:rPr>
              <a:t>victoria_morrison@epam.com</a:t>
            </a:r>
            <a:endParaRPr lang="en-US"/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0B6A5DF8-022B-46A9-9257-DAA098142E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907338" y="3948004"/>
            <a:ext cx="3827462" cy="225126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>
                <a:effectLst/>
              </a:rPr>
              <a:t>+1 000 000 000</a:t>
            </a:r>
            <a:endParaRPr lang="en-US"/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7CF17201-04E3-48ED-9077-B42ECD88DB7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907338" y="4572000"/>
            <a:ext cx="3827462" cy="1173078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>
                <a:effectLst/>
              </a:rPr>
              <a:t>Address line 1</a:t>
            </a:r>
            <a:br>
              <a:rPr lang="en-US">
                <a:effectLst/>
              </a:rPr>
            </a:br>
            <a:r>
              <a:rPr lang="en-US">
                <a:effectLst/>
              </a:rPr>
              <a:t>Address line 2</a:t>
            </a:r>
            <a:br>
              <a:rPr lang="en-US">
                <a:effectLst/>
              </a:rPr>
            </a:br>
            <a:r>
              <a:rPr lang="en-US">
                <a:effectLst/>
              </a:rPr>
              <a:t>Address line 3</a:t>
            </a:r>
            <a:br>
              <a:rPr lang="en-US">
                <a:effectLst/>
              </a:rPr>
            </a:br>
            <a:r>
              <a:rPr lang="en-US">
                <a:effectLst/>
              </a:rPr>
              <a:t>Zip code</a:t>
            </a:r>
            <a:br>
              <a:rPr lang="en-US">
                <a:effectLst/>
              </a:rPr>
            </a:br>
            <a:r>
              <a:rPr lang="en-US">
                <a:effectLst/>
              </a:rPr>
              <a:t>Country</a:t>
            </a:r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54B6A1A-ED6A-490A-AA56-15684042F07D}"/>
              </a:ext>
            </a:extLst>
          </p:cNvPr>
          <p:cNvCxnSpPr/>
          <p:nvPr userDrawn="1"/>
        </p:nvCxnSpPr>
        <p:spPr>
          <a:xfrm>
            <a:off x="6946900" y="2286000"/>
            <a:ext cx="0" cy="3534697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Graphic 3">
            <a:extLst>
              <a:ext uri="{FF2B5EF4-FFF2-40B4-BE49-F238E27FC236}">
                <a16:creationId xmlns:a16="http://schemas.microsoft.com/office/drawing/2014/main" id="{0681FC57-5C71-4F5A-AB2F-52FF92CEB4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0693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-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72D1CE3-09AB-4B8F-B4EA-802DA1F8168A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DF03CD9-50C7-44B7-B928-FC1A6F9139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1" y="1181100"/>
            <a:ext cx="4426771" cy="1107996"/>
          </a:xfrm>
        </p:spPr>
        <p:txBody>
          <a:bodyPr wrap="square">
            <a:spAutoFit/>
          </a:bodyPr>
          <a:lstStyle>
            <a:lvl1pPr>
              <a:defRPr sz="7200">
                <a:solidFill>
                  <a:schemeClr val="accent2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/>
              <a:t>Thank you!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633460F-F216-4161-81D4-61770D44485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74663" y="2717434"/>
            <a:ext cx="3827462" cy="257250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>
                <a:effectLst/>
              </a:rPr>
              <a:t>For more information, contact</a:t>
            </a:r>
            <a:endParaRPr lang="en-US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183A137D-51C1-42BD-8E6A-5A17CA8E69F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4663" y="3178108"/>
            <a:ext cx="3827462" cy="289438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800" b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>
                <a:effectLst/>
              </a:rPr>
              <a:t>Victoria Morrison</a:t>
            </a:r>
            <a:endParaRPr lang="en-US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788F9D7D-61B7-4023-A90A-331ABB6016C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74663" y="3470825"/>
            <a:ext cx="3827462" cy="225126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>
                <a:effectLst/>
              </a:rPr>
              <a:t>Head of Marketing EMEA</a:t>
            </a:r>
            <a:endParaRPr lang="en-US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B5F31C29-0270-444C-AB5B-F5F8275A4E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4663" y="4092508"/>
            <a:ext cx="3827462" cy="225126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>
                <a:effectLst/>
              </a:rPr>
              <a:t>victoria_morrison@epam.com</a:t>
            </a:r>
            <a:endParaRPr lang="en-US"/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0B6A5DF8-022B-46A9-9257-DAA098142E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74663" y="4379438"/>
            <a:ext cx="3827462" cy="225126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>
                <a:effectLst/>
              </a:rPr>
              <a:t>+1 000 000 000</a:t>
            </a:r>
            <a:endParaRPr lang="en-US"/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7CF17201-04E3-48ED-9077-B42ECD88DB7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74663" y="5003434"/>
            <a:ext cx="3827462" cy="1173078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>
                <a:effectLst/>
              </a:rPr>
              <a:t>Address line 1</a:t>
            </a:r>
            <a:br>
              <a:rPr lang="en-US">
                <a:effectLst/>
              </a:rPr>
            </a:br>
            <a:r>
              <a:rPr lang="en-US">
                <a:effectLst/>
              </a:rPr>
              <a:t>Address line 2</a:t>
            </a:r>
            <a:br>
              <a:rPr lang="en-US">
                <a:effectLst/>
              </a:rPr>
            </a:br>
            <a:r>
              <a:rPr lang="en-US">
                <a:effectLst/>
              </a:rPr>
              <a:t>Address line 3</a:t>
            </a:r>
            <a:br>
              <a:rPr lang="en-US">
                <a:effectLst/>
              </a:rPr>
            </a:br>
            <a:r>
              <a:rPr lang="en-US">
                <a:effectLst/>
              </a:rPr>
              <a:t>Zip code</a:t>
            </a:r>
            <a:br>
              <a:rPr lang="en-US">
                <a:effectLst/>
              </a:rPr>
            </a:br>
            <a:r>
              <a:rPr lang="en-US">
                <a:effectLst/>
              </a:rPr>
              <a:t>Country</a:t>
            </a:r>
            <a:endParaRPr lang="en-US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0681FC57-5C71-4F5A-AB2F-52FF92CEB4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D26DCF78-A14C-7743-94BB-7E13C2AD862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95998" y="0"/>
            <a:ext cx="6096001" cy="6858000"/>
          </a:xfrm>
          <a:prstGeom prst="rect">
            <a:avLst/>
          </a:prstGeom>
          <a:solidFill>
            <a:schemeClr val="bg2"/>
          </a:solidFill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8127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-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A51F759-2C51-4E26-B317-26DFEBAE952C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2CC2842-970F-4D83-A7C9-C111F3E9E8F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7140" y="1191039"/>
            <a:ext cx="3024846" cy="923330"/>
          </a:xfrm>
        </p:spPr>
        <p:txBody>
          <a:bodyPr wrap="square">
            <a:spAutoFit/>
          </a:bodyPr>
          <a:lstStyle>
            <a:lvl1pPr>
              <a:defRPr sz="6000" b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/>
              <a:t>Contents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94A4A7-1D42-43C4-8DAE-D39D6017417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086639" y="1191039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01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914B7CA8-C6E3-4D9A-BDD1-5A660A9FF44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86639" y="1884106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02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29CF7C84-314E-4FB2-901C-E4AD0E75935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86639" y="2567012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03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F4E24727-48EE-48AA-9B6F-F26524FCED2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086639" y="3260079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04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18BC4A81-2FF3-4AC4-8F40-4F95105F594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086639" y="3942985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05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A53DF3A1-A093-468B-B30D-D2DB4C1595B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086639" y="4625892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06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73338DC0-8609-4542-8807-E7838F7CE5D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818930" y="1191039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43948224-37C6-4D02-AFD9-C1D88C1C073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818930" y="1884106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4BDE3CEE-0230-44C2-A389-A8747AA6BB8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18930" y="2567012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76BF9761-22A6-4919-B7B5-2A027DDC6D4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818930" y="3260079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1BA13C9B-9D26-4B3E-8215-17F0475C200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818930" y="3942985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64AC5FFC-6616-4F1B-B644-F0560ADC7ED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818930" y="4625892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7F2C7208-C4AB-4962-96F0-F897DFFC37C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05DCFC83-97AB-BE40-9059-9CE8B2021737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bg1"/>
                </a:solidFill>
              </a:rPr>
              <a:t>CONFIDENTIAL. Copyright ©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040CC96-6026-B04A-A42D-A7A8F52BBA69}"/>
              </a:ext>
            </a:extLst>
          </p:cNvPr>
          <p:cNvCxnSpPr>
            <a:cxnSpLocks/>
          </p:cNvCxnSpPr>
          <p:nvPr userDrawn="1"/>
        </p:nvCxnSpPr>
        <p:spPr>
          <a:xfrm>
            <a:off x="3725348" y="914400"/>
            <a:ext cx="0" cy="525780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AE04C751-FBC9-3B46-AAD4-46BD8DFA5D32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bg1"/>
                </a:solidFill>
              </a:rPr>
              <a:pPr lvl="0"/>
              <a:t>‹#›</a:t>
            </a:fld>
            <a:endParaRPr lang="en-US" sz="1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04386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-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">
            <a:extLst>
              <a:ext uri="{FF2B5EF4-FFF2-40B4-BE49-F238E27FC236}">
                <a16:creationId xmlns:a16="http://schemas.microsoft.com/office/drawing/2014/main" id="{DE24B927-3EC2-4323-B375-35AD1C731ADA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C2503D5-C016-4D7F-83A5-0A293996B8F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074065B5-82CF-0942-A54C-2DA21F896678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bg1"/>
                </a:solidFill>
              </a:rPr>
              <a:t>CONFIDENTIAL. Copyright ©</a:t>
            </a:r>
          </a:p>
        </p:txBody>
      </p:sp>
      <p:sp>
        <p:nvSpPr>
          <p:cNvPr id="32" name="Title 2">
            <a:extLst>
              <a:ext uri="{FF2B5EF4-FFF2-40B4-BE49-F238E27FC236}">
                <a16:creationId xmlns:a16="http://schemas.microsoft.com/office/drawing/2014/main" id="{481E60FF-59F4-A045-B79D-392594C3A2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7140" y="1191039"/>
            <a:ext cx="3024846" cy="923330"/>
          </a:xfrm>
        </p:spPr>
        <p:txBody>
          <a:bodyPr wrap="square">
            <a:spAutoFit/>
          </a:bodyPr>
          <a:lstStyle>
            <a:lvl1pPr>
              <a:defRPr sz="6000" b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/>
              <a:t>Contents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E107DFBB-2291-EC41-BE16-FC9C5276EAA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086639" y="1191039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01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D13EC089-F387-EA41-87D3-D7758396AEA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86639" y="1884106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02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2C0E4EA0-AEC6-2040-9DC8-9823144C8DC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86639" y="2567012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03</a:t>
            </a:r>
          </a:p>
        </p:txBody>
      </p:sp>
      <p:sp>
        <p:nvSpPr>
          <p:cNvPr id="36" name="Text Placeholder 4">
            <a:extLst>
              <a:ext uri="{FF2B5EF4-FFF2-40B4-BE49-F238E27FC236}">
                <a16:creationId xmlns:a16="http://schemas.microsoft.com/office/drawing/2014/main" id="{019E3807-3E52-E344-BE1D-80D26E0087D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086639" y="3260079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04</a:t>
            </a:r>
          </a:p>
        </p:txBody>
      </p:sp>
      <p:sp>
        <p:nvSpPr>
          <p:cNvPr id="37" name="Text Placeholder 4">
            <a:extLst>
              <a:ext uri="{FF2B5EF4-FFF2-40B4-BE49-F238E27FC236}">
                <a16:creationId xmlns:a16="http://schemas.microsoft.com/office/drawing/2014/main" id="{CB1D9E5D-6DB8-F543-AD52-933C5C991DB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086639" y="3942985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05</a:t>
            </a:r>
          </a:p>
        </p:txBody>
      </p:sp>
      <p:sp>
        <p:nvSpPr>
          <p:cNvPr id="38" name="Text Placeholder 4">
            <a:extLst>
              <a:ext uri="{FF2B5EF4-FFF2-40B4-BE49-F238E27FC236}">
                <a16:creationId xmlns:a16="http://schemas.microsoft.com/office/drawing/2014/main" id="{DCAEE080-41A6-D445-8E6D-2AF68332C85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086639" y="4625892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06</a:t>
            </a:r>
          </a:p>
        </p:txBody>
      </p:sp>
      <p:sp>
        <p:nvSpPr>
          <p:cNvPr id="39" name="Text Placeholder 4">
            <a:extLst>
              <a:ext uri="{FF2B5EF4-FFF2-40B4-BE49-F238E27FC236}">
                <a16:creationId xmlns:a16="http://schemas.microsoft.com/office/drawing/2014/main" id="{D24A6FF9-0ADC-3D4D-B95A-23ED94770AE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818930" y="1191039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sp>
        <p:nvSpPr>
          <p:cNvPr id="40" name="Text Placeholder 4">
            <a:extLst>
              <a:ext uri="{FF2B5EF4-FFF2-40B4-BE49-F238E27FC236}">
                <a16:creationId xmlns:a16="http://schemas.microsoft.com/office/drawing/2014/main" id="{17202BF7-08E8-0642-B5BB-1D4E28A491E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818930" y="1884106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sp>
        <p:nvSpPr>
          <p:cNvPr id="41" name="Text Placeholder 4">
            <a:extLst>
              <a:ext uri="{FF2B5EF4-FFF2-40B4-BE49-F238E27FC236}">
                <a16:creationId xmlns:a16="http://schemas.microsoft.com/office/drawing/2014/main" id="{E1DF2E15-278E-BB41-AB8F-A0A51FACFD7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18930" y="2567012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sp>
        <p:nvSpPr>
          <p:cNvPr id="42" name="Text Placeholder 4">
            <a:extLst>
              <a:ext uri="{FF2B5EF4-FFF2-40B4-BE49-F238E27FC236}">
                <a16:creationId xmlns:a16="http://schemas.microsoft.com/office/drawing/2014/main" id="{770D617C-6EF1-9847-9E19-F322FAC38A2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818930" y="3260079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sp>
        <p:nvSpPr>
          <p:cNvPr id="43" name="Text Placeholder 4">
            <a:extLst>
              <a:ext uri="{FF2B5EF4-FFF2-40B4-BE49-F238E27FC236}">
                <a16:creationId xmlns:a16="http://schemas.microsoft.com/office/drawing/2014/main" id="{C49568AB-E132-0347-B868-577B88807D7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818930" y="3942985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sp>
        <p:nvSpPr>
          <p:cNvPr id="44" name="Text Placeholder 4">
            <a:extLst>
              <a:ext uri="{FF2B5EF4-FFF2-40B4-BE49-F238E27FC236}">
                <a16:creationId xmlns:a16="http://schemas.microsoft.com/office/drawing/2014/main" id="{BA277EC2-1880-A64A-8CD9-EAFCECD5EA2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818930" y="4625892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3D8C977B-490A-7A40-83B1-341231F1E4DA}"/>
              </a:ext>
            </a:extLst>
          </p:cNvPr>
          <p:cNvCxnSpPr>
            <a:cxnSpLocks/>
          </p:cNvCxnSpPr>
          <p:nvPr userDrawn="1"/>
        </p:nvCxnSpPr>
        <p:spPr>
          <a:xfrm>
            <a:off x="3725348" y="914400"/>
            <a:ext cx="0" cy="525780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 Placeholder 3">
            <a:extLst>
              <a:ext uri="{FF2B5EF4-FFF2-40B4-BE49-F238E27FC236}">
                <a16:creationId xmlns:a16="http://schemas.microsoft.com/office/drawing/2014/main" id="{F46579F0-C0D7-394C-ABF4-CA5A1613E04C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bg1"/>
                </a:solidFill>
              </a:rPr>
              <a:pPr lvl="0"/>
              <a:t>‹#›</a:t>
            </a:fld>
            <a:endParaRPr lang="en-US" sz="1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365957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DF03CD9-50C7-44B7-B928-FC1A6F9139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1" y="2292310"/>
            <a:ext cx="7450138" cy="923330"/>
          </a:xfrm>
        </p:spPr>
        <p:txBody>
          <a:bodyPr wrap="square">
            <a:spAutoFit/>
          </a:bodyPr>
          <a:lstStyle>
            <a:lvl1pPr>
              <a:defRPr sz="600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/>
              <a:t>Section Header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897BD5-071C-4070-AB48-99AEFB09E7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0" y="3429000"/>
            <a:ext cx="8632825" cy="2057400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5715678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-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72D1CE3-09AB-4B8F-B4EA-802DA1F8168A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8" name="Title 2">
            <a:extLst>
              <a:ext uri="{FF2B5EF4-FFF2-40B4-BE49-F238E27FC236}">
                <a16:creationId xmlns:a16="http://schemas.microsoft.com/office/drawing/2014/main" id="{B0330134-8A98-4980-8768-0A6F6740898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1" y="2292310"/>
            <a:ext cx="7450138" cy="923330"/>
          </a:xfrm>
        </p:spPr>
        <p:txBody>
          <a:bodyPr wrap="square">
            <a:spAutoFit/>
          </a:bodyPr>
          <a:lstStyle>
            <a:lvl1pPr>
              <a:defRPr sz="600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/>
              <a:t>Section Header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45AAE230-03E7-412A-8ABA-3FCF002106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0" y="3429000"/>
            <a:ext cx="8632825" cy="2057400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ED39377C-A4AF-4B79-9CA5-600FF7C9AA2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81E7284-C854-184C-A06D-CACC02F73E92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bg1"/>
                </a:solidFill>
              </a:rPr>
              <a:t>CONFIDENTIAL. Copyright ©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18A1A574-71CC-6640-9BC0-9339C3ABCCC1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bg1"/>
                </a:solidFill>
              </a:rPr>
              <a:pPr lvl="0"/>
              <a:t>‹#›</a:t>
            </a:fld>
            <a:endParaRPr lang="en-US" sz="1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88913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-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AC1C81F5-54D7-4540-9257-18BFF40092E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Title 2">
            <a:extLst>
              <a:ext uri="{FF2B5EF4-FFF2-40B4-BE49-F238E27FC236}">
                <a16:creationId xmlns:a16="http://schemas.microsoft.com/office/drawing/2014/main" id="{2C8D4D26-39BC-439E-9736-9CE3385DD9D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1" y="2292310"/>
            <a:ext cx="7450138" cy="923330"/>
          </a:xfrm>
        </p:spPr>
        <p:txBody>
          <a:bodyPr wrap="square">
            <a:spAutoFit/>
          </a:bodyPr>
          <a:lstStyle>
            <a:lvl1pPr>
              <a:defRPr sz="600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/>
              <a:t>Section Header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E33501BA-291D-41ED-BCBD-8B23A9C86C4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7200" y="3429000"/>
            <a:ext cx="8632825" cy="2057400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0D9AC8-F415-4F41-81BB-33EEA9AD7083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bg1"/>
                </a:solidFill>
              </a:rPr>
              <a:t>CONFIDENTIAL. Copyright ©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6CAD51B5-4F0B-1246-8F71-7B2D95B954E2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bg1"/>
                </a:solidFill>
              </a:rPr>
              <a:pPr lvl="0"/>
              <a:t>‹#›</a:t>
            </a:fld>
            <a:endParaRPr lang="en-US" sz="1000">
              <a:solidFill>
                <a:schemeClr val="bg1"/>
              </a:solidFill>
            </a:endParaRP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41B932DC-E0AB-5041-A632-07A26B0EB21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38284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image" Target="../media/image2.svg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image" Target="../media/image1.png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599" cy="4572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BB532318-7ECA-4FB6-ADB1-48895B543C86}"/>
              </a:ext>
            </a:extLst>
          </p:cNvPr>
          <p:cNvPicPr>
            <a:picLocks noChangeAspect="1"/>
          </p:cNvPicPr>
          <p:nvPr userDrawn="1"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7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8369E08-22C8-4CA0-8BC3-06B27EF317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3505" y="1181101"/>
            <a:ext cx="11274551" cy="49910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Calibri"/>
                <a:cs typeface="Calibri" panose="020F0502020204030204" pitchFamily="34" charset="0"/>
              </a:rPr>
              <a:t>Edit Master text styles</a:t>
            </a:r>
          </a:p>
          <a:p>
            <a:pPr marL="182880" marR="0" lvl="1" indent="-18288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6CDD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Calibri"/>
                <a:cs typeface="Calibri" panose="020F0502020204030204" pitchFamily="34" charset="0"/>
              </a:rPr>
              <a:t>Second level</a:t>
            </a:r>
          </a:p>
          <a:p>
            <a:pPr marL="365760" marR="0" lvl="2" indent="-18288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0A0A0"/>
              </a:buClr>
              <a:buSzTx/>
              <a:buFont typeface="Calibri" panose="020F0502020204030204" pitchFamily="34" charset="0"/>
              <a:buChar char="→"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Calibri"/>
                <a:cs typeface="Calibri" panose="020F0502020204030204" pitchFamily="34" charset="0"/>
              </a:rPr>
              <a:t>Third level</a:t>
            </a:r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F641FF6-5DCC-D34B-9DD7-29931472CBC7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CONFIDENTIAL. Copyright ©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41DA6592-6579-C548-911C-85A5195E10BA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/>
              <a:pPr lvl="0"/>
              <a:t>‹#›</a:t>
            </a:fld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6025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57" r:id="rId10"/>
    <p:sldLayoutId id="2147483760" r:id="rId11"/>
    <p:sldLayoutId id="2147483727" r:id="rId12"/>
    <p:sldLayoutId id="2147483729" r:id="rId13"/>
    <p:sldLayoutId id="2147483751" r:id="rId14"/>
    <p:sldLayoutId id="2147483758" r:id="rId15"/>
    <p:sldLayoutId id="2147483740" r:id="rId16"/>
    <p:sldLayoutId id="2147483766" r:id="rId17"/>
    <p:sldLayoutId id="2147483738" r:id="rId18"/>
    <p:sldLayoutId id="2147483736" r:id="rId19"/>
    <p:sldLayoutId id="2147483765" r:id="rId20"/>
    <p:sldLayoutId id="2147483744" r:id="rId21"/>
    <p:sldLayoutId id="2147483762" r:id="rId22"/>
    <p:sldLayoutId id="2147483755" r:id="rId23"/>
    <p:sldLayoutId id="2147483743" r:id="rId24"/>
    <p:sldLayoutId id="2147483756" r:id="rId25"/>
    <p:sldLayoutId id="2147483734" r:id="rId26"/>
    <p:sldLayoutId id="2147483745" r:id="rId27"/>
    <p:sldLayoutId id="2147483741" r:id="rId28"/>
    <p:sldLayoutId id="2147483735" r:id="rId29"/>
    <p:sldLayoutId id="2147483737" r:id="rId30"/>
    <p:sldLayoutId id="2147483739" r:id="rId31"/>
    <p:sldLayoutId id="2147483767" r:id="rId32"/>
    <p:sldLayoutId id="2147483742" r:id="rId33"/>
    <p:sldLayoutId id="2147483746" r:id="rId34"/>
    <p:sldLayoutId id="2147483732" r:id="rId35"/>
    <p:sldLayoutId id="2147483747" r:id="rId36"/>
    <p:sldLayoutId id="2147483748" r:id="rId37"/>
    <p:sldLayoutId id="2147483749" r:id="rId38"/>
    <p:sldLayoutId id="2147483754" r:id="rId39"/>
    <p:sldLayoutId id="2147483759" r:id="rId40"/>
    <p:sldLayoutId id="2147483761" r:id="rId41"/>
    <p:sldLayoutId id="2147483764" r:id="rId42"/>
    <p:sldLayoutId id="2147483750" r:id="rId43"/>
    <p:sldLayoutId id="2147483763" r:id="rId44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200" b="1" i="0" kern="1200">
          <a:solidFill>
            <a:schemeClr val="tx1"/>
          </a:solidFill>
          <a:latin typeface="+mj-lt"/>
          <a:ea typeface="Calibri" panose="020F0502020204030204" pitchFamily="34" charset="0"/>
          <a:cs typeface="Calibri" panose="020F050202020403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0"/>
        </a:spcAft>
        <a:buFont typeface="Arial" panose="020B0604020202020204" pitchFamily="34" charset="0"/>
        <a:buNone/>
        <a:defRPr sz="1200" b="0" i="0" kern="1200">
          <a:solidFill>
            <a:schemeClr val="tx1"/>
          </a:solidFill>
          <a:latin typeface="+mn-lt"/>
          <a:ea typeface="Calibri" panose="020F0502020204030204" pitchFamily="34" charset="0"/>
          <a:cs typeface="Calibri" panose="020F0502020204030204" pitchFamily="34" charset="0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•"/>
        <a:defRPr sz="1200" b="0" i="0" kern="1200">
          <a:solidFill>
            <a:schemeClr val="tx1"/>
          </a:solidFill>
          <a:latin typeface="+mn-lt"/>
          <a:ea typeface="Calibri" panose="020F0502020204030204" pitchFamily="34" charset="0"/>
          <a:cs typeface="Calibri" panose="020F0502020204030204" pitchFamily="34" charset="0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•"/>
        <a:defRPr sz="1200" b="0" i="0" kern="1200">
          <a:solidFill>
            <a:schemeClr val="tx1"/>
          </a:solidFill>
          <a:latin typeface="+mn-lt"/>
          <a:ea typeface="Calibri" panose="020F0502020204030204" pitchFamily="34" charset="0"/>
          <a:cs typeface="Calibri" panose="020F0502020204030204" pitchFamily="34" charset="0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•"/>
        <a:defRPr sz="1200" b="0" i="0" kern="1200">
          <a:solidFill>
            <a:schemeClr val="tx1"/>
          </a:solidFill>
          <a:latin typeface="+mn-lt"/>
          <a:ea typeface="Calibri" panose="020F0502020204030204" pitchFamily="34" charset="0"/>
          <a:cs typeface="Calibri" panose="020F0502020204030204" pitchFamily="34" charset="0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•"/>
        <a:defRPr sz="1200" b="0" i="0" kern="1200">
          <a:solidFill>
            <a:schemeClr val="tx1"/>
          </a:solidFill>
          <a:latin typeface="+mn-lt"/>
          <a:ea typeface="Calibri" panose="020F0502020204030204" pitchFamily="34" charset="0"/>
          <a:cs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056" userDrawn="1">
          <p15:clr>
            <a:srgbClr val="F26B43"/>
          </p15:clr>
        </p15:guide>
        <p15:guide id="16" orient="horz" pos="144">
          <p15:clr>
            <a:srgbClr val="F26B43"/>
          </p15:clr>
        </p15:guide>
        <p15:guide id="17" orient="horz" pos="312" userDrawn="1">
          <p15:clr>
            <a:srgbClr val="F26B43"/>
          </p15:clr>
        </p15:guide>
        <p15:guide id="19" orient="horz" pos="576">
          <p15:clr>
            <a:srgbClr val="F26B43"/>
          </p15:clr>
        </p15:guide>
        <p15:guide id="20" orient="horz" pos="744" userDrawn="1">
          <p15:clr>
            <a:srgbClr val="F26B43"/>
          </p15:clr>
        </p15:guide>
        <p15:guide id="41" orient="horz" pos="3888">
          <p15:clr>
            <a:srgbClr val="F26B43"/>
          </p15:clr>
        </p15:guide>
        <p15:guide id="43" orient="horz" pos="4176">
          <p15:clr>
            <a:srgbClr val="F26B43"/>
          </p15:clr>
        </p15:guide>
        <p15:guide id="56" orient="horz">
          <p15:clr>
            <a:srgbClr val="F26B43"/>
          </p15:clr>
        </p15:guide>
        <p15:guide id="57" orient="horz" pos="4320">
          <p15:clr>
            <a:srgbClr val="F26B43"/>
          </p15:clr>
        </p15:guide>
        <p15:guide id="58" orient="horz" pos="4032">
          <p15:clr>
            <a:srgbClr val="F26B43"/>
          </p15:clr>
        </p15:guide>
        <p15:guide id="59" pos="288">
          <p15:clr>
            <a:srgbClr val="F26B43"/>
          </p15:clr>
        </p15:guide>
        <p15:guide id="61" pos="7392">
          <p15:clr>
            <a:srgbClr val="F26B43"/>
          </p15:clr>
        </p15:guide>
        <p15:guide id="64" pos="1354">
          <p15:clr>
            <a:srgbClr val="F26B43"/>
          </p15:clr>
        </p15:guide>
        <p15:guide id="65" pos="1498">
          <p15:clr>
            <a:srgbClr val="F26B43"/>
          </p15:clr>
        </p15:guide>
        <p15:guide id="68" pos="2710">
          <p15:clr>
            <a:srgbClr val="F26B43"/>
          </p15:clr>
        </p15:guide>
        <p15:guide id="69" pos="2568">
          <p15:clr>
            <a:srgbClr val="F26B43"/>
          </p15:clr>
        </p15:guide>
        <p15:guide id="72" pos="3772">
          <p15:clr>
            <a:srgbClr val="F26B43"/>
          </p15:clr>
        </p15:guide>
        <p15:guide id="73" pos="3919">
          <p15:clr>
            <a:srgbClr val="F26B43"/>
          </p15:clr>
        </p15:guide>
        <p15:guide id="76" pos="5128">
          <p15:clr>
            <a:srgbClr val="F26B43"/>
          </p15:clr>
        </p15:guide>
        <p15:guide id="77" pos="4981">
          <p15:clr>
            <a:srgbClr val="F26B43"/>
          </p15:clr>
        </p15:guide>
        <p15:guide id="80" pos="6186">
          <p15:clr>
            <a:srgbClr val="F26B43"/>
          </p15:clr>
        </p15:guide>
        <p15:guide id="81" pos="633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JavaScript/Reference/Classes" TargetMode="External"/><Relationship Id="rId2" Type="http://schemas.openxmlformats.org/officeDocument/2006/relationships/hyperlink" Target="https://developer.mozilla.org/en-US/docs/Learn/JavaScript/Objects/Object_prototypes" TargetMode="External"/><Relationship Id="rId1" Type="http://schemas.openxmlformats.org/officeDocument/2006/relationships/slideLayout" Target="../slideLayouts/slideLayout3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jpe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1.png"/><Relationship Id="rId11" Type="http://schemas.openxmlformats.org/officeDocument/2006/relationships/image" Target="../media/image26.sv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JavaScript/Data_structures" TargetMode="External"/><Relationship Id="rId2" Type="http://schemas.openxmlformats.org/officeDocument/2006/relationships/hyperlink" Target="https://developer.mozilla.org/en-US/docs/Glossary/Symbol" TargetMode="Externa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JavaScript/Reference/Functions" TargetMode="External"/><Relationship Id="rId1" Type="http://schemas.openxmlformats.org/officeDocument/2006/relationships/slideLayout" Target="../slideLayouts/slideLayout3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JavaScript/Reference/Global_Objects/Array" TargetMode="External"/><Relationship Id="rId1" Type="http://schemas.openxmlformats.org/officeDocument/2006/relationships/slideLayout" Target="../slideLayouts/slideLayout3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7DE665-95EF-7C44-9386-81441B656B3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/>
              <a:t>Janos Stefan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2A8A66-7877-3B41-B6B6-945CAC5423E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0" tIns="0" rIns="0" bIns="0" rtlCol="0" anchor="t">
            <a:spAutoFit/>
          </a:bodyPr>
          <a:lstStyle/>
          <a:p>
            <a:r>
              <a:rPr lang="hu-HU">
                <a:cs typeface="Calibri"/>
              </a:rPr>
              <a:t>Nyíregyháza – 2024/02/27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3BB777-E3A7-3349-B820-C2E473EC5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165" y="1965960"/>
            <a:ext cx="6964445" cy="2321955"/>
          </a:xfrm>
        </p:spPr>
        <p:txBody>
          <a:bodyPr/>
          <a:lstStyle/>
          <a:p>
            <a:r>
              <a:rPr lang="hu-HU" sz="7200"/>
              <a:t>Short introduction to JavaScript</a:t>
            </a:r>
            <a:endParaRPr lang="en-US" sz="7200"/>
          </a:p>
        </p:txBody>
      </p:sp>
    </p:spTree>
    <p:extLst>
      <p:ext uri="{BB962C8B-B14F-4D97-AF65-F5344CB8AC3E}">
        <p14:creationId xmlns:p14="http://schemas.microsoft.com/office/powerpoint/2010/main" val="35919713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0C6EAC-C58D-4C46-BB32-580C71A5D77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hu-HU"/>
              <a:t>JavaScript</a:t>
            </a:r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90808F5-1BA8-426C-BEE8-00412E3CE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Classes</a:t>
            </a:r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264D5C-F9BE-4D26-AFF0-CA8AF029B00C}"/>
              </a:ext>
            </a:extLst>
          </p:cNvPr>
          <p:cNvSpPr txBox="1"/>
          <p:nvPr/>
        </p:nvSpPr>
        <p:spPr>
          <a:xfrm>
            <a:off x="457200" y="1003177"/>
            <a:ext cx="5162365" cy="415498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hu-HU"/>
              <a:t>Template for creating objects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hu-HU"/>
              <a:t>Before ES6: house of horror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hu-HU"/>
              <a:t>ES6: class expression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/>
              <a:t>Constructor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/>
              <a:t>Only „public” elements can be defined (no restriction definition)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hu-HU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hu-HU"/>
              <a:t>Prototype: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/>
              <a:t>JS implements prototype-based inheritance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/>
              <a:t>Mechanism by which JS objects inherit features from one another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/>
              <a:t>Chain: every objects has a prototype, which can also have a (different) one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/>
              <a:t>__proto__ property: how to resolve methods?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hu-H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397659-4982-4AD4-B7D1-2F6AED5143DA}"/>
              </a:ext>
            </a:extLst>
          </p:cNvPr>
          <p:cNvSpPr txBox="1"/>
          <p:nvPr/>
        </p:nvSpPr>
        <p:spPr>
          <a:xfrm>
            <a:off x="457201" y="5446693"/>
            <a:ext cx="56388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>
                <a:hlinkClick r:id="rId2"/>
              </a:rPr>
              <a:t>https://developer.mozilla.org/en-US/docs/Learn/JavaScript/Objects/Object_prototypes</a:t>
            </a:r>
            <a:endParaRPr lang="hu-HU" sz="1200"/>
          </a:p>
          <a:p>
            <a:endParaRPr lang="hu-HU" sz="1200"/>
          </a:p>
          <a:p>
            <a:r>
              <a:rPr lang="en-US" sz="1200">
                <a:hlinkClick r:id="rId3"/>
              </a:rPr>
              <a:t>https://developer.mozilla.org/en-US/docs/Web/JavaScript/Reference/Classes</a:t>
            </a:r>
            <a:endParaRPr lang="hu-HU" sz="1200"/>
          </a:p>
          <a:p>
            <a:endParaRPr lang="en-US" sz="12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FD7DC4-A00E-4FCD-80A5-47292FEB33FE}"/>
              </a:ext>
            </a:extLst>
          </p:cNvPr>
          <p:cNvSpPr txBox="1"/>
          <p:nvPr/>
        </p:nvSpPr>
        <p:spPr>
          <a:xfrm>
            <a:off x="6572437" y="449179"/>
            <a:ext cx="5162362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Computer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constructor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400" b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portable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b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describe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() </a:t>
            </a: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br>
              <a:rPr lang="hu-HU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</a:br>
            <a:r>
              <a:rPr lang="hu-HU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It's </a:t>
            </a: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${this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–</a:t>
            </a:r>
            <a:br>
              <a:rPr lang="hu-HU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</a:br>
            <a:r>
              <a:rPr lang="hu-HU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sz="1400" b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400" b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portable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? </a:t>
            </a:r>
            <a:r>
              <a:rPr lang="en-US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"portable"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standar</a:t>
            </a:r>
            <a:r>
              <a:rPr lang="hu-HU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hu-HU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</a:br>
            <a:r>
              <a:rPr lang="hu-HU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computer`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Notebook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Computer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constructor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super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400" b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portable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notebook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Notebook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"HP G</a:t>
            </a:r>
            <a:r>
              <a:rPr lang="hu-HU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400" b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notebook</a:t>
            </a:r>
            <a:r>
              <a:rPr lang="en-US" sz="1400" b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describe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7305452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CB577D1-CCD9-40E7-AD5A-063931AD5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2292310"/>
            <a:ext cx="8000981" cy="923330"/>
          </a:xfrm>
        </p:spPr>
        <p:txBody>
          <a:bodyPr/>
          <a:lstStyle/>
          <a:p>
            <a:r>
              <a:rPr lang="hu-HU"/>
              <a:t>Document Object Model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695AA8-1024-4D59-8EB4-796C7282D85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hu-HU"/>
              <a:t>HTML, CSS and JavaScript combined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3023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4F67319-0B99-45CB-8E37-58A28E721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What is DOM?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D24602-F659-4343-9DFC-0EF1B444476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hu-HU"/>
              <a:t>Document Object Model</a:t>
            </a:r>
            <a:endParaRPr lang="en-US"/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4846334C-1314-49C4-AD2A-9D6F6D440237}"/>
              </a:ext>
            </a:extLst>
          </p:cNvPr>
          <p:cNvSpPr txBox="1">
            <a:spLocks/>
          </p:cNvSpPr>
          <p:nvPr/>
        </p:nvSpPr>
        <p:spPr>
          <a:xfrm>
            <a:off x="357188" y="1079500"/>
            <a:ext cx="5262377" cy="357973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600" dirty="0"/>
              <a:t>Programming interface for HTML and XML documents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600" dirty="0"/>
              <a:t>Has its own structure</a:t>
            </a:r>
          </a:p>
          <a:p>
            <a:pPr lvl="1"/>
            <a:r>
              <a:rPr lang="hu-HU" sz="1600" dirty="0"/>
              <a:t>Defacto standard: tree data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600" dirty="0"/>
              <a:t>API provides us a way to access and modify the DOM elements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600" dirty="0"/>
              <a:t>HTML: non-standard XML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600" dirty="0"/>
              <a:t>Related: CSSOM (CSS Object Model)</a:t>
            </a:r>
          </a:p>
          <a:p>
            <a:pPr lvl="1"/>
            <a:r>
              <a:rPr lang="hu-HU" sz="1600" dirty="0"/>
              <a:t>Needed for rendering the page</a:t>
            </a:r>
          </a:p>
          <a:p>
            <a:pPr lvl="1"/>
            <a:r>
              <a:rPr lang="hu-HU" sz="1600" dirty="0"/>
              <a:t>HTML page: combined DOM &amp; CSSOM</a:t>
            </a:r>
          </a:p>
        </p:txBody>
      </p:sp>
      <p:pic>
        <p:nvPicPr>
          <p:cNvPr id="7" name="Content Placeholder 14" descr="Source: https://developers.google.com/web/fundamentals/performance/critical-rendering-path/render-tree-construction">
            <a:extLst>
              <a:ext uri="{FF2B5EF4-FFF2-40B4-BE49-F238E27FC236}">
                <a16:creationId xmlns:a16="http://schemas.microsoft.com/office/drawing/2014/main" id="{2F647861-6B0C-4761-A7EF-78900F8782C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9199" y="1283686"/>
            <a:ext cx="6395613" cy="2986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066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1ADE3-04BC-4247-96DA-FB37D7F51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JavaScript &amp; DOM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55262D-E368-43C7-9991-8016F741F9B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hu-HU"/>
              <a:t>Document Object Model</a:t>
            </a:r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0BFF12E-9BAE-4ED0-9BF1-E9F0195FFDCF}"/>
              </a:ext>
            </a:extLst>
          </p:cNvPr>
          <p:cNvSpPr txBox="1">
            <a:spLocks/>
          </p:cNvSpPr>
          <p:nvPr/>
        </p:nvSpPr>
        <p:spPr>
          <a:xfrm>
            <a:off x="357188" y="1079500"/>
            <a:ext cx="5528707" cy="5046092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1600"/>
              <a:t>JS main purpose: add functionality to a website</a:t>
            </a:r>
          </a:p>
          <a:p>
            <a:r>
              <a:rPr lang="hu-HU" sz="1600"/>
              <a:t>Add the possibility to react on different events:</a:t>
            </a:r>
          </a:p>
          <a:p>
            <a:pPr lvl="1"/>
            <a:r>
              <a:rPr lang="hu-HU" sz="1600"/>
              <a:t>Mouse (over, hover)</a:t>
            </a:r>
          </a:p>
          <a:p>
            <a:pPr lvl="1"/>
            <a:r>
              <a:rPr lang="hu-HU" sz="1600"/>
              <a:t>Keyboard events (key pressed)</a:t>
            </a:r>
          </a:p>
          <a:p>
            <a:pPr lvl="1"/>
            <a:r>
              <a:rPr lang="hu-HU" sz="1600"/>
              <a:t>Form and Input events (submit data or value changes)</a:t>
            </a:r>
          </a:p>
          <a:p>
            <a:r>
              <a:rPr lang="hu-HU" sz="1600"/>
              <a:t>DOM manipulation</a:t>
            </a:r>
          </a:p>
          <a:p>
            <a:pPr lvl="1"/>
            <a:r>
              <a:rPr lang="hu-HU" sz="1600"/>
              <a:t>Create, remove or update nodes in the DOM dinamically</a:t>
            </a:r>
          </a:p>
          <a:p>
            <a:pPr lvl="1"/>
            <a:r>
              <a:rPr lang="hu-HU" sz="1600"/>
              <a:t>Access elements and modify attributes</a:t>
            </a:r>
          </a:p>
          <a:p>
            <a:pPr lvl="1"/>
            <a:r>
              <a:rPr lang="hu-HU" sz="1600"/>
              <a:t>Root element: window.document</a:t>
            </a:r>
          </a:p>
          <a:p>
            <a:r>
              <a:rPr lang="hu-HU" sz="1600"/>
              <a:t>And more:</a:t>
            </a:r>
          </a:p>
          <a:p>
            <a:pPr lvl="1"/>
            <a:r>
              <a:rPr lang="hu-HU" sz="1600"/>
              <a:t>Single Page Applications</a:t>
            </a:r>
          </a:p>
          <a:p>
            <a:pPr lvl="1"/>
            <a:r>
              <a:rPr lang="hu-HU" sz="1600"/>
              <a:t>Web applications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67ABE4D4-86B0-4058-B904-486E2740DD0F}"/>
              </a:ext>
            </a:extLst>
          </p:cNvPr>
          <p:cNvSpPr txBox="1">
            <a:spLocks/>
          </p:cNvSpPr>
          <p:nvPr/>
        </p:nvSpPr>
        <p:spPr>
          <a:xfrm>
            <a:off x="6095999" y="1079499"/>
            <a:ext cx="5606161" cy="485078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1600"/>
              <a:t>Access elements:</a:t>
            </a:r>
          </a:p>
          <a:p>
            <a:pPr lvl="1"/>
            <a:r>
              <a:rPr lang="hu-HU" sz="1600"/>
              <a:t>document.getElementById</a:t>
            </a:r>
          </a:p>
          <a:p>
            <a:pPr lvl="1"/>
            <a:r>
              <a:rPr lang="hu-HU" sz="1600"/>
              <a:t>document.querySelector</a:t>
            </a:r>
          </a:p>
          <a:p>
            <a:pPr lvl="1"/>
            <a:r>
              <a:rPr lang="hu-HU" sz="1600"/>
              <a:t>document.querySelectorAll</a:t>
            </a:r>
          </a:p>
          <a:p>
            <a:pPr lvl="1"/>
            <a:endParaRPr lang="hu-HU" sz="1600"/>
          </a:p>
          <a:p>
            <a:r>
              <a:rPr lang="hu-HU" sz="1600"/>
              <a:t>Events:</a:t>
            </a:r>
          </a:p>
          <a:p>
            <a:pPr lvl="1"/>
            <a:r>
              <a:rPr lang="hu-HU" sz="1600"/>
              <a:t>element.addEventListener("click", callbackFn)</a:t>
            </a:r>
          </a:p>
          <a:p>
            <a:pPr lvl="1"/>
            <a:r>
              <a:rPr lang="hu-HU" sz="1600"/>
              <a:t>element.removeEventListener("click", callbackFn)</a:t>
            </a:r>
          </a:p>
          <a:p>
            <a:pPr lvl="1"/>
            <a:endParaRPr lang="hu-HU" sz="1600"/>
          </a:p>
          <a:p>
            <a:r>
              <a:rPr lang="hu-HU" sz="1600"/>
              <a:t>Content manipulation:</a:t>
            </a:r>
          </a:p>
          <a:p>
            <a:pPr lvl="1"/>
            <a:r>
              <a:rPr lang="hu-HU" sz="1600"/>
              <a:t>element.innerHtml</a:t>
            </a:r>
          </a:p>
          <a:p>
            <a:pPr lvl="1"/>
            <a:r>
              <a:rPr lang="hu-HU" sz="1600"/>
              <a:t>document.createElement</a:t>
            </a:r>
          </a:p>
          <a:p>
            <a:pPr lvl="1"/>
            <a:r>
              <a:rPr lang="hu-HU" sz="1600"/>
              <a:t>document.createTextNode</a:t>
            </a:r>
          </a:p>
          <a:p>
            <a:pPr lvl="1"/>
            <a:r>
              <a:rPr lang="hu-HU" sz="1600"/>
              <a:t>node.appendChild</a:t>
            </a: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9797519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B5AED-2E95-4A66-961F-DDCB457B9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SCRIPT tag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6FB2F9-5C7F-4761-A398-7C09A1014D8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hu-HU"/>
              <a:t>Document Object Model</a:t>
            </a: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4BEA82-E4DF-4143-9357-A6084EB493B6}"/>
              </a:ext>
            </a:extLst>
          </p:cNvPr>
          <p:cNvSpPr txBox="1"/>
          <p:nvPr/>
        </p:nvSpPr>
        <p:spPr>
          <a:xfrm>
            <a:off x="457200" y="1260629"/>
            <a:ext cx="10861829" cy="4401205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hu-HU"/>
              <a:t>Default loading: synchronous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/>
              <a:t>When browser met a script tag it loads the file and execute it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/>
              <a:t>During this the rendering is stoped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/>
              <a:t>Asynchronous: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/>
              <a:t>Async attribute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hu-HU" sz="1400"/>
              <a:t>Download in the background at a low priority (same in defer)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hu-HU" sz="1400"/>
              <a:t>Can interrupt page rendering to execute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hu-HU" sz="1400"/>
              <a:t>Executes as soon as possible without particular order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/>
              <a:t>Defer attribute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hu-HU" sz="1400"/>
              <a:t>Won’t interrupt page rendering to execute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hu-HU" sz="1400"/>
              <a:t>Executes in sequence just before the DOMContentLoaded event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/>
              <a:t>Suggested method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/>
              <a:t>Move every SCRIPT tag at the end of the BODY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/>
              <a:t>Benefits: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hu-HU"/>
              <a:t>The whole page is rendered when the browser loads the script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hu-HU"/>
              <a:t>Already visible page for the user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hu-HU"/>
              <a:t>Separated logic from display mode</a:t>
            </a:r>
          </a:p>
        </p:txBody>
      </p:sp>
    </p:spTree>
    <p:extLst>
      <p:ext uri="{BB962C8B-B14F-4D97-AF65-F5344CB8AC3E}">
        <p14:creationId xmlns:p14="http://schemas.microsoft.com/office/powerpoint/2010/main" val="27390859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043BD-C7E2-416C-9985-7FFE351DB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Create HTML with JavaScript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AFF63A-773D-45E0-A033-D52B6DC12FB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hu-HU"/>
              <a:t>Document Object Model</a:t>
            </a:r>
            <a:endParaRPr lang="en-US"/>
          </a:p>
        </p:txBody>
      </p:sp>
      <p:sp>
        <p:nvSpPr>
          <p:cNvPr id="4" name="Content Placeholder 12">
            <a:extLst>
              <a:ext uri="{FF2B5EF4-FFF2-40B4-BE49-F238E27FC236}">
                <a16:creationId xmlns:a16="http://schemas.microsoft.com/office/drawing/2014/main" id="{B7425761-CB94-4D7E-89C5-981A8ED7FC85}"/>
              </a:ext>
            </a:extLst>
          </p:cNvPr>
          <p:cNvSpPr txBox="1">
            <a:spLocks/>
          </p:cNvSpPr>
          <p:nvPr/>
        </p:nvSpPr>
        <p:spPr>
          <a:xfrm>
            <a:off x="357189" y="1079500"/>
            <a:ext cx="4605428" cy="339725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hu-HU" sz="14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&lt;main </a:t>
            </a:r>
            <a:r>
              <a:rPr lang="hu-HU" sz="1400" dirty="0">
                <a:solidFill>
                  <a:srgbClr val="7030A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id</a:t>
            </a:r>
            <a:r>
              <a:rPr lang="hu-HU" sz="1400" dirty="0"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lang="hu-HU" sz="1400" dirty="0">
                <a:solidFill>
                  <a:srgbClr val="C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"app"</a:t>
            </a:r>
            <a:r>
              <a:rPr lang="hu-HU" sz="14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lnSpc>
                <a:spcPct val="100000"/>
              </a:lnSpc>
            </a:pPr>
            <a:r>
              <a:rPr lang="hu-HU" sz="1400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hu-HU" sz="14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&lt;header</a:t>
            </a:r>
            <a:r>
              <a:rPr lang="hu-HU" sz="14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hu-HU" sz="1400" dirty="0">
                <a:solidFill>
                  <a:srgbClr val="7030A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class</a:t>
            </a:r>
            <a:r>
              <a:rPr lang="hu-HU" sz="1400" dirty="0"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lang="hu-HU" sz="1400" dirty="0">
                <a:solidFill>
                  <a:srgbClr val="C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"page-head"</a:t>
            </a:r>
            <a:r>
              <a:rPr lang="hu-HU" sz="14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lnSpc>
                <a:spcPct val="100000"/>
              </a:lnSpc>
            </a:pPr>
            <a:r>
              <a:rPr lang="hu-HU" sz="1400" dirty="0">
                <a:latin typeface="Consolas" panose="020B0609020204030204" pitchFamily="49" charset="0"/>
                <a:cs typeface="Courier New" panose="02070309020205020404" pitchFamily="49" charset="0"/>
              </a:rPr>
              <a:t>        </a:t>
            </a:r>
            <a:r>
              <a:rPr lang="hu-HU" sz="14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&lt;h1&gt;</a:t>
            </a:r>
            <a:r>
              <a:rPr lang="hu-HU" sz="1400" dirty="0">
                <a:latin typeface="Consolas" panose="020B0609020204030204" pitchFamily="49" charset="0"/>
                <a:cs typeface="Courier New" panose="02070309020205020404" pitchFamily="49" charset="0"/>
              </a:rPr>
              <a:t>Hello world</a:t>
            </a:r>
            <a:r>
              <a:rPr lang="hu-HU" sz="14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&lt;/h1&gt;</a:t>
            </a:r>
          </a:p>
          <a:p>
            <a:pPr>
              <a:lnSpc>
                <a:spcPct val="100000"/>
              </a:lnSpc>
            </a:pPr>
            <a:r>
              <a:rPr lang="hu-HU" sz="1400" dirty="0">
                <a:latin typeface="Consolas" panose="020B0609020204030204" pitchFamily="49" charset="0"/>
                <a:cs typeface="Courier New" panose="02070309020205020404" pitchFamily="49" charset="0"/>
              </a:rPr>
              <a:t>        </a:t>
            </a:r>
            <a:r>
              <a:rPr lang="hu-HU" sz="14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&lt;p&gt;</a:t>
            </a:r>
            <a:r>
              <a:rPr lang="hu-HU" sz="1400" dirty="0">
                <a:latin typeface="Consolas" panose="020B0609020204030204" pitchFamily="49" charset="0"/>
                <a:cs typeface="Courier New" panose="02070309020205020404" pitchFamily="49" charset="0"/>
              </a:rPr>
              <a:t>a little description here</a:t>
            </a:r>
            <a:r>
              <a:rPr lang="hu-HU" sz="14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&lt;/p&gt;</a:t>
            </a:r>
          </a:p>
          <a:p>
            <a:pPr>
              <a:lnSpc>
                <a:spcPct val="100000"/>
              </a:lnSpc>
            </a:pPr>
            <a:r>
              <a:rPr lang="hu-HU" sz="1400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hu-HU" sz="14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&lt;/header&gt;</a:t>
            </a:r>
          </a:p>
          <a:p>
            <a:pPr>
              <a:lnSpc>
                <a:spcPct val="100000"/>
              </a:lnSpc>
            </a:pPr>
            <a:r>
              <a:rPr lang="hu-HU" sz="14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&lt;/main&gt;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Content Placeholder 18">
            <a:extLst>
              <a:ext uri="{FF2B5EF4-FFF2-40B4-BE49-F238E27FC236}">
                <a16:creationId xmlns:a16="http://schemas.microsoft.com/office/drawing/2014/main" id="{1148FE35-89E9-4704-9C75-C80572D4278B}"/>
              </a:ext>
            </a:extLst>
          </p:cNvPr>
          <p:cNvSpPr txBox="1">
            <a:spLocks/>
          </p:cNvSpPr>
          <p:nvPr/>
        </p:nvSpPr>
        <p:spPr>
          <a:xfrm>
            <a:off x="5459767" y="1079499"/>
            <a:ext cx="5885895" cy="4584454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100"/>
              </a:spcAft>
            </a:pPr>
            <a:r>
              <a:rPr lang="hu-HU" sz="1400" dirty="0">
                <a:solidFill>
                  <a:srgbClr val="008AC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const</a:t>
            </a:r>
            <a:r>
              <a:rPr lang="hu-HU" sz="1400" dirty="0">
                <a:latin typeface="Consolas" panose="020B0609020204030204" pitchFamily="49" charset="0"/>
                <a:cs typeface="Courier New" panose="02070309020205020404" pitchFamily="49" charset="0"/>
              </a:rPr>
              <a:t> app = </a:t>
            </a:r>
            <a:r>
              <a:rPr lang="hu-HU" sz="1400" dirty="0">
                <a:solidFill>
                  <a:srgbClr val="008AC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document</a:t>
            </a:r>
            <a:r>
              <a:rPr lang="hu-HU" sz="1400" dirty="0">
                <a:latin typeface="Consolas" panose="020B0609020204030204" pitchFamily="49" charset="0"/>
                <a:cs typeface="Courier New" panose="02070309020205020404" pitchFamily="49" charset="0"/>
              </a:rPr>
              <a:t>.createElement(</a:t>
            </a:r>
            <a:r>
              <a:rPr lang="hu-HU" sz="1400" dirty="0">
                <a:solidFill>
                  <a:srgbClr val="C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"MAIN"</a:t>
            </a:r>
            <a:r>
              <a:rPr lang="hu-HU" sz="1400" dirty="0"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spcBef>
                <a:spcPts val="0"/>
              </a:spcBef>
              <a:spcAft>
                <a:spcPts val="100"/>
              </a:spcAft>
            </a:pPr>
            <a:r>
              <a:rPr lang="hu-HU" sz="1400" dirty="0">
                <a:latin typeface="Consolas" panose="020B0609020204030204" pitchFamily="49" charset="0"/>
                <a:cs typeface="Courier New" panose="02070309020205020404" pitchFamily="49" charset="0"/>
              </a:rPr>
              <a:t>app.setAttribute(</a:t>
            </a:r>
            <a:r>
              <a:rPr lang="hu-HU" sz="1400" dirty="0">
                <a:solidFill>
                  <a:srgbClr val="C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"id"</a:t>
            </a:r>
            <a:r>
              <a:rPr lang="hu-HU" sz="1400" dirty="0"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lang="hu-HU" sz="1400" dirty="0">
                <a:solidFill>
                  <a:srgbClr val="C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"app"</a:t>
            </a:r>
            <a:r>
              <a:rPr lang="hu-HU" sz="1400" dirty="0"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spcBef>
                <a:spcPts val="0"/>
              </a:spcBef>
              <a:spcAft>
                <a:spcPts val="100"/>
              </a:spcAft>
            </a:pPr>
            <a:endParaRPr lang="hu-HU" sz="14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spcAft>
                <a:spcPts val="100"/>
              </a:spcAft>
            </a:pPr>
            <a:r>
              <a:rPr lang="hu-HU" sz="1400" dirty="0">
                <a:solidFill>
                  <a:srgbClr val="008AC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const</a:t>
            </a:r>
            <a:r>
              <a:rPr lang="hu-HU" sz="1400" dirty="0">
                <a:latin typeface="Consolas" panose="020B0609020204030204" pitchFamily="49" charset="0"/>
                <a:cs typeface="Courier New" panose="02070309020205020404" pitchFamily="49" charset="0"/>
              </a:rPr>
              <a:t> pageTitle = </a:t>
            </a:r>
            <a:r>
              <a:rPr lang="hu-HU" sz="1400" dirty="0">
                <a:solidFill>
                  <a:srgbClr val="008AC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document</a:t>
            </a:r>
            <a:r>
              <a:rPr lang="hu-HU" sz="1400" dirty="0">
                <a:latin typeface="Consolas" panose="020B0609020204030204" pitchFamily="49" charset="0"/>
                <a:cs typeface="Courier New" panose="02070309020205020404" pitchFamily="49" charset="0"/>
              </a:rPr>
              <a:t>.createElement(</a:t>
            </a:r>
            <a:r>
              <a:rPr lang="hu-HU" sz="1400" dirty="0">
                <a:solidFill>
                  <a:srgbClr val="C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"H1"</a:t>
            </a:r>
            <a:r>
              <a:rPr lang="hu-HU" sz="1400" dirty="0"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spcBef>
                <a:spcPts val="0"/>
              </a:spcBef>
              <a:spcAft>
                <a:spcPts val="100"/>
              </a:spcAft>
            </a:pPr>
            <a:r>
              <a:rPr lang="hu-HU" sz="1400" dirty="0">
                <a:latin typeface="Consolas" panose="020B0609020204030204" pitchFamily="49" charset="0"/>
                <a:cs typeface="Courier New" panose="02070309020205020404" pitchFamily="49" charset="0"/>
              </a:rPr>
              <a:t>pageTitle.innerText = </a:t>
            </a:r>
            <a:r>
              <a:rPr lang="hu-HU" sz="1400" dirty="0">
                <a:solidFill>
                  <a:srgbClr val="C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"Hello world"</a:t>
            </a:r>
            <a:r>
              <a:rPr lang="hu-HU" sz="1400" dirty="0"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spcBef>
                <a:spcPts val="0"/>
              </a:spcBef>
              <a:spcAft>
                <a:spcPts val="100"/>
              </a:spcAft>
            </a:pPr>
            <a:endParaRPr lang="hu-HU" sz="14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spcAft>
                <a:spcPts val="100"/>
              </a:spcAft>
            </a:pPr>
            <a:r>
              <a:rPr lang="hu-HU" sz="1400" dirty="0">
                <a:solidFill>
                  <a:srgbClr val="008AC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const</a:t>
            </a:r>
            <a:r>
              <a:rPr lang="hu-HU" sz="1400" dirty="0">
                <a:latin typeface="Consolas" panose="020B0609020204030204" pitchFamily="49" charset="0"/>
                <a:cs typeface="Courier New" panose="02070309020205020404" pitchFamily="49" charset="0"/>
              </a:rPr>
              <a:t> description = </a:t>
            </a:r>
            <a:r>
              <a:rPr lang="hu-HU" sz="1400" dirty="0">
                <a:solidFill>
                  <a:srgbClr val="008AC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document</a:t>
            </a:r>
            <a:r>
              <a:rPr lang="hu-HU" sz="1400" dirty="0">
                <a:latin typeface="Consolas" panose="020B0609020204030204" pitchFamily="49" charset="0"/>
                <a:cs typeface="Courier New" panose="02070309020205020404" pitchFamily="49" charset="0"/>
              </a:rPr>
              <a:t>.createElement(</a:t>
            </a:r>
            <a:r>
              <a:rPr lang="hu-HU" sz="1400" dirty="0">
                <a:solidFill>
                  <a:srgbClr val="C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"P"</a:t>
            </a:r>
            <a:r>
              <a:rPr lang="hu-HU" sz="1400" dirty="0"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spcBef>
                <a:spcPts val="0"/>
              </a:spcBef>
              <a:spcAft>
                <a:spcPts val="100"/>
              </a:spcAft>
            </a:pPr>
            <a:r>
              <a:rPr lang="hu-HU" sz="1400" dirty="0">
                <a:latin typeface="Consolas" panose="020B0609020204030204" pitchFamily="49" charset="0"/>
                <a:cs typeface="Courier New" panose="02070309020205020404" pitchFamily="49" charset="0"/>
              </a:rPr>
              <a:t>description.appendChild(</a:t>
            </a:r>
            <a:br>
              <a:rPr lang="hu-HU" sz="1400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hu-HU" sz="1400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hu-HU" sz="1400" dirty="0">
                <a:solidFill>
                  <a:srgbClr val="008AC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document</a:t>
            </a:r>
            <a:r>
              <a:rPr lang="hu-HU" sz="1400" dirty="0">
                <a:latin typeface="Consolas" panose="020B0609020204030204" pitchFamily="49" charset="0"/>
                <a:cs typeface="Courier New" panose="02070309020205020404" pitchFamily="49" charset="0"/>
              </a:rPr>
              <a:t>.createTextNode(</a:t>
            </a:r>
            <a:r>
              <a:rPr lang="hu-HU" sz="1400" dirty="0">
                <a:solidFill>
                  <a:srgbClr val="C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"a little description here"</a:t>
            </a:r>
            <a:r>
              <a:rPr lang="hu-HU" sz="1400" dirty="0"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br>
              <a:rPr lang="hu-HU" sz="1400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hu-HU" sz="1400" dirty="0"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spcBef>
                <a:spcPts val="0"/>
              </a:spcBef>
              <a:spcAft>
                <a:spcPts val="100"/>
              </a:spcAft>
            </a:pPr>
            <a:endParaRPr lang="hu-HU" sz="14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spcAft>
                <a:spcPts val="100"/>
              </a:spcAft>
            </a:pPr>
            <a:r>
              <a:rPr lang="hu-HU" sz="1400" dirty="0">
                <a:solidFill>
                  <a:srgbClr val="008AC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const</a:t>
            </a:r>
            <a:r>
              <a:rPr lang="hu-HU" sz="1400" dirty="0">
                <a:latin typeface="Consolas" panose="020B0609020204030204" pitchFamily="49" charset="0"/>
                <a:cs typeface="Courier New" panose="02070309020205020404" pitchFamily="49" charset="0"/>
              </a:rPr>
              <a:t> header = </a:t>
            </a:r>
            <a:r>
              <a:rPr lang="hu-HU" sz="1400" dirty="0">
                <a:solidFill>
                  <a:srgbClr val="008AC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document</a:t>
            </a:r>
            <a:r>
              <a:rPr lang="hu-HU" sz="1400" dirty="0">
                <a:latin typeface="Consolas" panose="020B0609020204030204" pitchFamily="49" charset="0"/>
                <a:cs typeface="Courier New" panose="02070309020205020404" pitchFamily="49" charset="0"/>
              </a:rPr>
              <a:t>.createElement(</a:t>
            </a:r>
            <a:r>
              <a:rPr lang="hu-HU" sz="1400" dirty="0">
                <a:solidFill>
                  <a:srgbClr val="C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"HEADER"</a:t>
            </a:r>
            <a:r>
              <a:rPr lang="hu-HU" sz="1400" dirty="0"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spcBef>
                <a:spcPts val="0"/>
              </a:spcBef>
              <a:spcAft>
                <a:spcPts val="100"/>
              </a:spcAft>
            </a:pPr>
            <a:r>
              <a:rPr lang="hu-HU" sz="1400" dirty="0">
                <a:latin typeface="Consolas" panose="020B0609020204030204" pitchFamily="49" charset="0"/>
                <a:cs typeface="Courier New" panose="02070309020205020404" pitchFamily="49" charset="0"/>
              </a:rPr>
              <a:t>header.classList.add(</a:t>
            </a:r>
            <a:r>
              <a:rPr lang="hu-HU" sz="1400" dirty="0">
                <a:solidFill>
                  <a:srgbClr val="C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"page-head"</a:t>
            </a:r>
            <a:r>
              <a:rPr lang="hu-HU" sz="1400" dirty="0"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spcBef>
                <a:spcPts val="0"/>
              </a:spcBef>
              <a:spcAft>
                <a:spcPts val="100"/>
              </a:spcAft>
            </a:pPr>
            <a:r>
              <a:rPr lang="hu-HU" sz="1400" dirty="0">
                <a:latin typeface="Consolas" panose="020B0609020204030204" pitchFamily="49" charset="0"/>
                <a:cs typeface="Courier New" panose="02070309020205020404" pitchFamily="49" charset="0"/>
              </a:rPr>
              <a:t>header.appendChild(pageTitle);</a:t>
            </a:r>
          </a:p>
          <a:p>
            <a:pPr>
              <a:spcBef>
                <a:spcPts val="0"/>
              </a:spcBef>
              <a:spcAft>
                <a:spcPts val="100"/>
              </a:spcAft>
            </a:pPr>
            <a:r>
              <a:rPr lang="hu-HU" sz="1400" dirty="0">
                <a:latin typeface="Consolas" panose="020B0609020204030204" pitchFamily="49" charset="0"/>
                <a:cs typeface="Courier New" panose="02070309020205020404" pitchFamily="49" charset="0"/>
              </a:rPr>
              <a:t>header.appendChild(description);</a:t>
            </a:r>
          </a:p>
          <a:p>
            <a:pPr>
              <a:spcBef>
                <a:spcPts val="0"/>
              </a:spcBef>
              <a:spcAft>
                <a:spcPts val="100"/>
              </a:spcAft>
            </a:pPr>
            <a:r>
              <a:rPr lang="hu-HU" sz="1400" dirty="0">
                <a:latin typeface="Consolas" panose="020B0609020204030204" pitchFamily="49" charset="0"/>
                <a:cs typeface="Courier New" panose="02070309020205020404" pitchFamily="49" charset="0"/>
              </a:rPr>
              <a:t>app.appendChild(header);</a:t>
            </a:r>
          </a:p>
          <a:p>
            <a:pPr>
              <a:spcBef>
                <a:spcPts val="0"/>
              </a:spcBef>
              <a:spcAft>
                <a:spcPts val="100"/>
              </a:spcAft>
            </a:pPr>
            <a:endParaRPr lang="hu-HU" sz="14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spcAft>
                <a:spcPts val="100"/>
              </a:spcAft>
            </a:pPr>
            <a:r>
              <a:rPr lang="hu-HU" sz="1400" dirty="0">
                <a:solidFill>
                  <a:srgbClr val="008AC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document</a:t>
            </a:r>
            <a:r>
              <a:rPr lang="hu-HU" sz="1400" dirty="0">
                <a:latin typeface="Consolas" panose="020B0609020204030204" pitchFamily="49" charset="0"/>
                <a:cs typeface="Courier New" panose="02070309020205020404" pitchFamily="49" charset="0"/>
              </a:rPr>
              <a:t>.body.appendChild(app);</a:t>
            </a:r>
          </a:p>
        </p:txBody>
      </p:sp>
    </p:spTree>
    <p:extLst>
      <p:ext uri="{BB962C8B-B14F-4D97-AF65-F5344CB8AC3E}">
        <p14:creationId xmlns:p14="http://schemas.microsoft.com/office/powerpoint/2010/main" val="2101016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40690-5F8E-4B6D-AE00-5F38D018E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Event handling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EC4BCB-70F0-4B23-A367-4A23514C6C4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hu-HU"/>
              <a:t>Document Object Model</a:t>
            </a:r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0E321FD-26C3-41B6-9B82-B98FCC2A4E24}"/>
              </a:ext>
            </a:extLst>
          </p:cNvPr>
          <p:cNvSpPr txBox="1">
            <a:spLocks/>
          </p:cNvSpPr>
          <p:nvPr/>
        </p:nvSpPr>
        <p:spPr>
          <a:xfrm>
            <a:off x="357188" y="1079500"/>
            <a:ext cx="4969413" cy="339725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hu-HU" sz="14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&lt;div </a:t>
            </a:r>
            <a:r>
              <a:rPr lang="hu-HU" sz="1400" dirty="0">
                <a:solidFill>
                  <a:srgbClr val="7030A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id</a:t>
            </a:r>
            <a:r>
              <a:rPr lang="hu-HU" sz="1400" dirty="0"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lang="hu-HU" sz="1400" dirty="0">
                <a:solidFill>
                  <a:srgbClr val="C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"app"</a:t>
            </a:r>
            <a:r>
              <a:rPr lang="hu-HU" sz="14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lnSpc>
                <a:spcPct val="100000"/>
              </a:lnSpc>
            </a:pPr>
            <a:r>
              <a:rPr lang="hu-HU" sz="14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&lt;input name="content" /&gt;</a:t>
            </a:r>
          </a:p>
          <a:p>
            <a:pPr>
              <a:lnSpc>
                <a:spcPct val="100000"/>
              </a:lnSpc>
            </a:pPr>
            <a:r>
              <a:rPr lang="hu-HU" sz="1400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hu-HU" sz="14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&lt;button</a:t>
            </a:r>
            <a:r>
              <a:rPr lang="hu-HU" sz="14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hu-HU" sz="1400" dirty="0">
                <a:solidFill>
                  <a:srgbClr val="7030A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class</a:t>
            </a:r>
            <a:r>
              <a:rPr lang="hu-HU" sz="1400" dirty="0"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lang="hu-HU" sz="1400" dirty="0">
                <a:solidFill>
                  <a:srgbClr val="C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"button"</a:t>
            </a:r>
            <a:r>
              <a:rPr lang="hu-HU" sz="14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&gt;</a:t>
            </a:r>
            <a:r>
              <a:rPr lang="hu-HU" sz="1400" dirty="0">
                <a:latin typeface="Consolas" panose="020B0609020204030204" pitchFamily="49" charset="0"/>
                <a:cs typeface="Courier New" panose="02070309020205020404" pitchFamily="49" charset="0"/>
              </a:rPr>
              <a:t>Click here</a:t>
            </a:r>
            <a:r>
              <a:rPr lang="hu-HU" sz="14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&lt;/button&gt;</a:t>
            </a:r>
          </a:p>
          <a:p>
            <a:pPr>
              <a:lnSpc>
                <a:spcPct val="100000"/>
              </a:lnSpc>
            </a:pPr>
            <a:r>
              <a:rPr lang="hu-HU" sz="14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&lt;ul </a:t>
            </a:r>
            <a:r>
              <a:rPr lang="hu-HU" sz="1400" dirty="0">
                <a:solidFill>
                  <a:srgbClr val="7030A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class</a:t>
            </a:r>
            <a:r>
              <a:rPr lang="hu-HU" sz="1400" dirty="0"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lang="hu-HU" sz="1400" dirty="0">
                <a:solidFill>
                  <a:srgbClr val="C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"list"</a:t>
            </a:r>
            <a:r>
              <a:rPr lang="hu-HU" sz="14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&gt;&lt;/ul&gt;</a:t>
            </a:r>
          </a:p>
          <a:p>
            <a:pPr>
              <a:lnSpc>
                <a:spcPct val="100000"/>
              </a:lnSpc>
            </a:pPr>
            <a:r>
              <a:rPr lang="hu-HU" sz="14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&lt;p&gt;</a:t>
            </a:r>
            <a:r>
              <a:rPr lang="hu-HU" sz="1400" dirty="0">
                <a:latin typeface="Consolas" panose="020B0609020204030204" pitchFamily="49" charset="0"/>
                <a:cs typeface="Courier New" panose="02070309020205020404" pitchFamily="49" charset="0"/>
              </a:rPr>
              <a:t>0</a:t>
            </a:r>
            <a:r>
              <a:rPr lang="hu-HU" sz="14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&lt;/p&gt;</a:t>
            </a:r>
          </a:p>
          <a:p>
            <a:pPr>
              <a:lnSpc>
                <a:spcPct val="100000"/>
              </a:lnSpc>
            </a:pPr>
            <a:r>
              <a:rPr lang="hu-HU" sz="14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&lt;/div&gt;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38034ECD-0890-47EA-92D5-636F405AA44E}"/>
              </a:ext>
            </a:extLst>
          </p:cNvPr>
          <p:cNvSpPr txBox="1">
            <a:spLocks/>
          </p:cNvSpPr>
          <p:nvPr/>
        </p:nvSpPr>
        <p:spPr>
          <a:xfrm>
            <a:off x="5855494" y="1079500"/>
            <a:ext cx="5876258" cy="339725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100"/>
              </a:spcAft>
            </a:pPr>
            <a:r>
              <a:rPr lang="hu-HU" sz="1400" dirty="0">
                <a:solidFill>
                  <a:srgbClr val="008ACF"/>
                </a:solidFill>
                <a:latin typeface="Consolas" panose="020B0609020204030204" pitchFamily="49" charset="0"/>
              </a:rPr>
              <a:t>const</a:t>
            </a:r>
            <a:r>
              <a:rPr lang="hu-HU" sz="1400" dirty="0">
                <a:latin typeface="Consolas" panose="020B0609020204030204" pitchFamily="49" charset="0"/>
              </a:rPr>
              <a:t> list = </a:t>
            </a:r>
            <a:r>
              <a:rPr lang="hu-HU" sz="1400" dirty="0">
                <a:solidFill>
                  <a:srgbClr val="008ACF"/>
                </a:solidFill>
                <a:latin typeface="Consolas" panose="020B0609020204030204" pitchFamily="49" charset="0"/>
              </a:rPr>
              <a:t>document</a:t>
            </a:r>
            <a:r>
              <a:rPr lang="hu-HU" sz="1400" dirty="0">
                <a:latin typeface="Consolas" panose="020B0609020204030204" pitchFamily="49" charset="0"/>
              </a:rPr>
              <a:t>.querySelector(</a:t>
            </a:r>
            <a:r>
              <a:rPr lang="hu-HU" sz="1400" dirty="0">
                <a:solidFill>
                  <a:srgbClr val="C00000"/>
                </a:solidFill>
                <a:latin typeface="Consolas" panose="020B0609020204030204" pitchFamily="49" charset="0"/>
              </a:rPr>
              <a:t>"#app .list"</a:t>
            </a:r>
            <a:r>
              <a:rPr lang="hu-HU" sz="1400" dirty="0"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0"/>
              </a:spcBef>
              <a:spcAft>
                <a:spcPts val="100"/>
              </a:spcAft>
            </a:pPr>
            <a:r>
              <a:rPr lang="hu-HU" sz="1400" dirty="0">
                <a:solidFill>
                  <a:srgbClr val="008ACF"/>
                </a:solidFill>
                <a:latin typeface="Consolas" panose="020B0609020204030204" pitchFamily="49" charset="0"/>
              </a:rPr>
              <a:t>const</a:t>
            </a:r>
            <a:r>
              <a:rPr lang="hu-HU" sz="1400" dirty="0">
                <a:latin typeface="Consolas" panose="020B0609020204030204" pitchFamily="49" charset="0"/>
              </a:rPr>
              <a:t> addElement = () =&gt; {</a:t>
            </a:r>
            <a:br>
              <a:rPr lang="hu-HU" sz="1400" dirty="0">
                <a:latin typeface="Consolas" panose="020B0609020204030204" pitchFamily="49" charset="0"/>
              </a:rPr>
            </a:br>
            <a:r>
              <a:rPr lang="hu-HU" sz="1400" dirty="0">
                <a:latin typeface="Consolas" panose="020B0609020204030204" pitchFamily="49" charset="0"/>
              </a:rPr>
              <a:t>    const input = </a:t>
            </a:r>
            <a:r>
              <a:rPr lang="hu-HU" sz="1400" dirty="0">
                <a:solidFill>
                  <a:srgbClr val="008ACF"/>
                </a:solidFill>
                <a:latin typeface="Consolas" panose="020B0609020204030204" pitchFamily="49" charset="0"/>
              </a:rPr>
              <a:t>document</a:t>
            </a:r>
            <a:r>
              <a:rPr lang="hu-HU" sz="1400" dirty="0">
                <a:latin typeface="Consolas" panose="020B0609020204030204" pitchFamily="49" charset="0"/>
              </a:rPr>
              <a:t>.querySelector(</a:t>
            </a:r>
            <a:br>
              <a:rPr lang="hu-HU" sz="1400" dirty="0">
                <a:latin typeface="Consolas" panose="020B0609020204030204" pitchFamily="49" charset="0"/>
              </a:rPr>
            </a:br>
            <a:r>
              <a:rPr lang="hu-HU" sz="1400" dirty="0">
                <a:latin typeface="Consolas" panose="020B0609020204030204" pitchFamily="49" charset="0"/>
              </a:rPr>
              <a:t>        </a:t>
            </a:r>
            <a:r>
              <a:rPr lang="hu-HU" sz="1400" dirty="0">
                <a:solidFill>
                  <a:srgbClr val="C00000"/>
                </a:solidFill>
                <a:latin typeface="Consolas" panose="020B0609020204030204" pitchFamily="49" charset="0"/>
              </a:rPr>
              <a:t>"input[name='content']"</a:t>
            </a:r>
            <a:br>
              <a:rPr lang="hu-HU" sz="1400" dirty="0">
                <a:latin typeface="Consolas" panose="020B0609020204030204" pitchFamily="49" charset="0"/>
              </a:rPr>
            </a:br>
            <a:r>
              <a:rPr lang="hu-HU" sz="1400" dirty="0">
                <a:latin typeface="Consolas" panose="020B0609020204030204" pitchFamily="49" charset="0"/>
              </a:rPr>
              <a:t>    );</a:t>
            </a:r>
            <a:br>
              <a:rPr lang="hu-HU" sz="1400" dirty="0">
                <a:latin typeface="Consolas" panose="020B0609020204030204" pitchFamily="49" charset="0"/>
              </a:rPr>
            </a:br>
            <a:r>
              <a:rPr lang="hu-HU" sz="1400" dirty="0">
                <a:latin typeface="Consolas" panose="020B0609020204030204" pitchFamily="49" charset="0"/>
              </a:rPr>
              <a:t>    </a:t>
            </a:r>
            <a:r>
              <a:rPr lang="hu-HU" sz="1400" dirty="0">
                <a:solidFill>
                  <a:srgbClr val="008ACF"/>
                </a:solidFill>
                <a:latin typeface="Consolas" panose="020B0609020204030204" pitchFamily="49" charset="0"/>
              </a:rPr>
              <a:t>const</a:t>
            </a:r>
            <a:r>
              <a:rPr lang="hu-HU" sz="1400" dirty="0">
                <a:latin typeface="Consolas" panose="020B0609020204030204" pitchFamily="49" charset="0"/>
              </a:rPr>
              <a:t> element = </a:t>
            </a:r>
            <a:r>
              <a:rPr lang="hu-HU" sz="1400" dirty="0">
                <a:solidFill>
                  <a:srgbClr val="008ACF"/>
                </a:solidFill>
                <a:latin typeface="Consolas" panose="020B0609020204030204" pitchFamily="49" charset="0"/>
              </a:rPr>
              <a:t>document</a:t>
            </a:r>
            <a:r>
              <a:rPr lang="hu-HU" sz="1400" dirty="0">
                <a:latin typeface="Consolas" panose="020B0609020204030204" pitchFamily="49" charset="0"/>
              </a:rPr>
              <a:t>.createElement(</a:t>
            </a:r>
            <a:r>
              <a:rPr lang="hu-HU" sz="1400" dirty="0">
                <a:solidFill>
                  <a:srgbClr val="C00000"/>
                </a:solidFill>
                <a:latin typeface="Consolas" panose="020B0609020204030204" pitchFamily="49" charset="0"/>
              </a:rPr>
              <a:t>"LI"</a:t>
            </a:r>
            <a:r>
              <a:rPr lang="hu-HU" sz="1400" dirty="0"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0"/>
              </a:spcBef>
              <a:spcAft>
                <a:spcPts val="100"/>
              </a:spcAft>
            </a:pPr>
            <a:r>
              <a:rPr lang="hu-HU" sz="1400" dirty="0">
                <a:latin typeface="Consolas" panose="020B0609020204030204" pitchFamily="49" charset="0"/>
              </a:rPr>
              <a:t>    element.innerText = input.value.trim();</a:t>
            </a:r>
          </a:p>
          <a:p>
            <a:pPr>
              <a:spcBef>
                <a:spcPts val="0"/>
              </a:spcBef>
              <a:spcAft>
                <a:spcPts val="100"/>
              </a:spcAft>
            </a:pPr>
            <a:r>
              <a:rPr lang="hu-HU" sz="1400" dirty="0">
                <a:latin typeface="Consolas" panose="020B0609020204030204" pitchFamily="49" charset="0"/>
              </a:rPr>
              <a:t>    list.appendChild(element);</a:t>
            </a:r>
          </a:p>
          <a:p>
            <a:pPr>
              <a:spcBef>
                <a:spcPts val="0"/>
              </a:spcBef>
              <a:spcAft>
                <a:spcPts val="100"/>
              </a:spcAft>
            </a:pPr>
            <a:r>
              <a:rPr lang="hu-HU" sz="1400" dirty="0">
                <a:latin typeface="Consolas" panose="020B0609020204030204" pitchFamily="49" charset="0"/>
              </a:rPr>
              <a:t>    </a:t>
            </a:r>
            <a:r>
              <a:rPr lang="hu-HU" sz="1400" dirty="0">
                <a:solidFill>
                  <a:srgbClr val="008ACF"/>
                </a:solidFill>
                <a:latin typeface="Consolas" panose="020B0609020204030204" pitchFamily="49" charset="0"/>
              </a:rPr>
              <a:t>document</a:t>
            </a:r>
            <a:r>
              <a:rPr lang="hu-HU" sz="1400" dirty="0">
                <a:latin typeface="Consolas" panose="020B0609020204030204" pitchFamily="49" charset="0"/>
              </a:rPr>
              <a:t>.querySelector(</a:t>
            </a:r>
            <a:r>
              <a:rPr lang="hu-HU" sz="1400" dirty="0">
                <a:solidFill>
                  <a:srgbClr val="C00000"/>
                </a:solidFill>
                <a:latin typeface="Consolas" panose="020B0609020204030204" pitchFamily="49" charset="0"/>
              </a:rPr>
              <a:t>"#app p"</a:t>
            </a:r>
            <a:r>
              <a:rPr lang="hu-HU" sz="1400" dirty="0">
                <a:latin typeface="Consolas" panose="020B0609020204030204" pitchFamily="49" charset="0"/>
              </a:rPr>
              <a:t>).innerText = </a:t>
            </a:r>
            <a:br>
              <a:rPr lang="hu-HU" sz="1400" dirty="0">
                <a:latin typeface="Consolas" panose="020B0609020204030204" pitchFamily="49" charset="0"/>
              </a:rPr>
            </a:br>
            <a:r>
              <a:rPr lang="hu-HU" sz="1400" dirty="0">
                <a:latin typeface="Consolas" panose="020B0609020204030204" pitchFamily="49" charset="0"/>
              </a:rPr>
              <a:t>        list.children.length;</a:t>
            </a:r>
            <a:br>
              <a:rPr lang="hu-HU" sz="1400" dirty="0">
                <a:latin typeface="Consolas" panose="020B0609020204030204" pitchFamily="49" charset="0"/>
              </a:rPr>
            </a:br>
            <a:r>
              <a:rPr lang="hu-HU" sz="1400" dirty="0">
                <a:latin typeface="Consolas" panose="020B0609020204030204" pitchFamily="49" charset="0"/>
              </a:rPr>
              <a:t>};</a:t>
            </a:r>
          </a:p>
          <a:p>
            <a:pPr>
              <a:spcBef>
                <a:spcPts val="0"/>
              </a:spcBef>
              <a:spcAft>
                <a:spcPts val="100"/>
              </a:spcAft>
            </a:pPr>
            <a:endParaRPr lang="hu-HU" sz="1400" dirty="0"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  <a:spcAft>
                <a:spcPts val="100"/>
              </a:spcAft>
            </a:pPr>
            <a:r>
              <a:rPr lang="hu-HU" sz="1400" dirty="0">
                <a:solidFill>
                  <a:srgbClr val="008ACF"/>
                </a:solidFill>
                <a:latin typeface="Consolas" panose="020B0609020204030204" pitchFamily="49" charset="0"/>
              </a:rPr>
              <a:t>const</a:t>
            </a:r>
            <a:r>
              <a:rPr lang="hu-HU" sz="1400" dirty="0">
                <a:latin typeface="Consolas" panose="020B0609020204030204" pitchFamily="49" charset="0"/>
              </a:rPr>
              <a:t> button = </a:t>
            </a:r>
            <a:r>
              <a:rPr lang="hu-HU" sz="1400" dirty="0">
                <a:solidFill>
                  <a:srgbClr val="008ACF"/>
                </a:solidFill>
                <a:latin typeface="Consolas" panose="020B0609020204030204" pitchFamily="49" charset="0"/>
              </a:rPr>
              <a:t>document</a:t>
            </a:r>
            <a:r>
              <a:rPr lang="hu-HU" sz="1400" dirty="0">
                <a:latin typeface="Consolas" panose="020B0609020204030204" pitchFamily="49" charset="0"/>
              </a:rPr>
              <a:t>.querySelector(</a:t>
            </a:r>
            <a:r>
              <a:rPr lang="hu-HU" sz="1400" dirty="0">
                <a:solidFill>
                  <a:srgbClr val="C00000"/>
                </a:solidFill>
                <a:latin typeface="Consolas" panose="020B0609020204030204" pitchFamily="49" charset="0"/>
              </a:rPr>
              <a:t>".button"</a:t>
            </a:r>
            <a:r>
              <a:rPr lang="hu-HU" sz="1400" dirty="0"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0"/>
              </a:spcBef>
              <a:spcAft>
                <a:spcPts val="100"/>
              </a:spcAft>
            </a:pPr>
            <a:r>
              <a:rPr lang="hu-HU" sz="1400" dirty="0">
                <a:latin typeface="Consolas" panose="020B0609020204030204" pitchFamily="49" charset="0"/>
              </a:rPr>
              <a:t>button.addEventListener(</a:t>
            </a:r>
            <a:r>
              <a:rPr lang="hu-HU" sz="1400" dirty="0">
                <a:solidFill>
                  <a:srgbClr val="C00000"/>
                </a:solidFill>
                <a:latin typeface="Consolas" panose="020B0609020204030204" pitchFamily="49" charset="0"/>
              </a:rPr>
              <a:t>"click"</a:t>
            </a:r>
            <a:r>
              <a:rPr lang="hu-HU" sz="1400" dirty="0">
                <a:latin typeface="Consolas" panose="020B0609020204030204" pitchFamily="49" charset="0"/>
              </a:rPr>
              <a:t>, addElement);</a:t>
            </a:r>
          </a:p>
        </p:txBody>
      </p:sp>
    </p:spTree>
    <p:extLst>
      <p:ext uri="{BB962C8B-B14F-4D97-AF65-F5344CB8AC3E}">
        <p14:creationId xmlns:p14="http://schemas.microsoft.com/office/powerpoint/2010/main" val="4282591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CAF0B35-593D-4633-8EEC-713814304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Thank you!</a:t>
            </a:r>
            <a:endParaRPr lang="en-US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C2CF14C4-16A5-4980-85BA-25A8F0F9A24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907338" y="2286000"/>
            <a:ext cx="3827462" cy="257250"/>
          </a:xfrm>
        </p:spPr>
        <p:txBody>
          <a:bodyPr/>
          <a:lstStyle/>
          <a:p>
            <a:r>
              <a:rPr lang="hu-HU"/>
              <a:t>For more information, contact</a:t>
            </a:r>
            <a:endParaRPr lang="en-US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A677009E-38D1-4C2B-8752-4DEA825C0CD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hu-HU"/>
              <a:t>Jozsef Gal</a:t>
            </a:r>
            <a:endParaRPr lang="en-US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CC7E740-719E-4FAA-969A-E5A16144359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hu-HU"/>
              <a:t>Senior Software Engineer</a:t>
            </a:r>
            <a:endParaRPr lang="en-US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C6B65EC7-8E1E-4B63-AA57-DD2D1F35381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hu-HU"/>
              <a:t>jozsef_gal@epam.com</a:t>
            </a:r>
            <a:endParaRPr lang="en-US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BE1FFE50-5331-4E43-8B89-B385738B2AA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907338" y="4572000"/>
            <a:ext cx="3827462" cy="852990"/>
          </a:xfrm>
        </p:spPr>
        <p:txBody>
          <a:bodyPr/>
          <a:lstStyle/>
          <a:p>
            <a:r>
              <a:rPr lang="hu-HU"/>
              <a:t>EPAM Debrecen</a:t>
            </a:r>
          </a:p>
          <a:p>
            <a:r>
              <a:rPr lang="hu-HU"/>
              <a:t>Tüzér street 4.</a:t>
            </a:r>
          </a:p>
          <a:p>
            <a:r>
              <a:rPr lang="hu-HU"/>
              <a:t>HU-4028 Debrecen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211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715755D-D021-476A-95C1-A286DB551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Agenda</a:t>
            </a:r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6A581BD-FF1F-4D32-B2C7-E3DBADCA60E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hu-HU"/>
              <a:t>01</a:t>
            </a:r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7FED852-C55D-4081-AB77-FB33317F310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hu-HU"/>
              <a:t>02</a:t>
            </a:r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27971E9-5AA6-4C6A-8F52-8F75C10760D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hu-HU"/>
              <a:t>03</a:t>
            </a:r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5ADA816-DAE3-4E27-99E0-ED6B79811ED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56E2006-B410-4404-B4D7-7C3BFFD8916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3F27EFE6-17A8-443C-9600-F6D0FECE8A7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D8BED454-5C10-44F9-9E60-AFA7C018736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hu-HU"/>
              <a:t>JavaScript</a:t>
            </a:r>
            <a:endParaRPr lang="en-US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8C73C3E4-FB67-4256-BAE9-593D9B05F2E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hu-HU"/>
              <a:t>DOM</a:t>
            </a:r>
            <a:endParaRPr lang="en-US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6B7F434F-D7B8-40F5-9A42-E3E28042520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hu-HU" dirty="0"/>
              <a:t>Exercises</a:t>
            </a:r>
            <a:endParaRPr lang="en-US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C834AF-0D5F-439C-9521-AF54D580382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D1A9FBA1-27BD-4CC1-BF6B-3D1855258A3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3A8D6F16-7C10-4E92-A884-1D2A4F66CDBA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320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DBE4750E-96F5-4529-90EA-F40786ABD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JavaScript</a:t>
            </a:r>
            <a:endParaRPr lang="en-US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1EA9D1FE-86B6-4380-8829-A678104207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hu-HU"/>
              <a:t>What is JavaScript?</a:t>
            </a:r>
          </a:p>
          <a:p>
            <a:r>
              <a:rPr lang="hu-HU"/>
              <a:t>Basics: types, functions, classes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159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FC6B2BE-85AC-47A6-A497-B287CA5D2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What is JavaScript?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C0FC4A-C726-4433-AECC-83813B4A72D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hu-HU"/>
              <a:t>JavaScript</a:t>
            </a:r>
            <a:endParaRPr lang="en-US"/>
          </a:p>
        </p:txBody>
      </p:sp>
      <p:pic>
        <p:nvPicPr>
          <p:cNvPr id="6" name="Picture 4" descr="https://cdn.iconscout.com/icon/free/png-256/nodejs-2-226035.png">
            <a:extLst>
              <a:ext uri="{FF2B5EF4-FFF2-40B4-BE49-F238E27FC236}">
                <a16:creationId xmlns:a16="http://schemas.microsoft.com/office/drawing/2014/main" id="{C559C7CA-66E8-4ED4-891A-619608C6C9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3699" y="2814222"/>
            <a:ext cx="998403" cy="998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https://hackster.imgix.net/uploads/attachments/183867/ionic.png?auto=compress&amp;w=900&amp;h=675&amp;fit=min&amp;fm=jpg">
            <a:extLst>
              <a:ext uri="{FF2B5EF4-FFF2-40B4-BE49-F238E27FC236}">
                <a16:creationId xmlns:a16="http://schemas.microsoft.com/office/drawing/2014/main" id="{FD65B564-3766-41A3-A43B-70FDC6188C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2758" y="2025432"/>
            <a:ext cx="855611" cy="642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4" descr="https://images.g2crowd.com/uploads/product/image/social_landscape/social_landscape_1489710851/express-js.png">
            <a:extLst>
              <a:ext uri="{FF2B5EF4-FFF2-40B4-BE49-F238E27FC236}">
                <a16:creationId xmlns:a16="http://schemas.microsoft.com/office/drawing/2014/main" id="{34DEA838-8ACD-4CB1-B2BA-0BE0FBD54B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5617" y="4418900"/>
            <a:ext cx="1523607" cy="799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6" descr="https://cdn-images-1.medium.com/max/1200/1*3SVfBkNZI2f-sspiq59xcw.png">
            <a:extLst>
              <a:ext uri="{FF2B5EF4-FFF2-40B4-BE49-F238E27FC236}">
                <a16:creationId xmlns:a16="http://schemas.microsoft.com/office/drawing/2014/main" id="{8B01F253-C0D1-48CE-82BD-4A3B96EE03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6883" y="3717865"/>
            <a:ext cx="1304093" cy="1070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8" descr="https://shinesg.files.wordpress.com/2018/07/ns.png?w=1024">
            <a:extLst>
              <a:ext uri="{FF2B5EF4-FFF2-40B4-BE49-F238E27FC236}">
                <a16:creationId xmlns:a16="http://schemas.microsoft.com/office/drawing/2014/main" id="{E78BE1AA-5763-4B62-BEBE-4B1C1FA503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873" y="1501597"/>
            <a:ext cx="782129" cy="675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0" descr="https://vuejs.org/images/logo.png">
            <a:extLst>
              <a:ext uri="{FF2B5EF4-FFF2-40B4-BE49-F238E27FC236}">
                <a16:creationId xmlns:a16="http://schemas.microsoft.com/office/drawing/2014/main" id="{7FCFF18A-35D3-4181-B0EA-8137766769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1654" y="1754684"/>
            <a:ext cx="558183" cy="558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2" descr="https://cdn-images-1.medium.com/max/1200/1*9ce5Yft8Cqg3Vt63pVGNkw.png">
            <a:extLst>
              <a:ext uri="{FF2B5EF4-FFF2-40B4-BE49-F238E27FC236}">
                <a16:creationId xmlns:a16="http://schemas.microsoft.com/office/drawing/2014/main" id="{05FF5530-6AE7-46FC-BE70-227DA8FEEC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0868" y="2389286"/>
            <a:ext cx="1033670" cy="558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4" descr="https://miro.medium.com/max/1022/0*xAADmPJN52Yy6XJV.jpg">
            <a:extLst>
              <a:ext uri="{FF2B5EF4-FFF2-40B4-BE49-F238E27FC236}">
                <a16:creationId xmlns:a16="http://schemas.microsoft.com/office/drawing/2014/main" id="{32F38C64-BDC1-4CE8-B6E8-53FC1D9212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5135" y="2449120"/>
            <a:ext cx="1189619" cy="558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68994103-AB73-4A2B-8219-00B7B3F502B9}"/>
              </a:ext>
            </a:extLst>
          </p:cNvPr>
          <p:cNvSpPr txBox="1">
            <a:spLocks/>
          </p:cNvSpPr>
          <p:nvPr/>
        </p:nvSpPr>
        <p:spPr>
          <a:xfrm>
            <a:off x="357189" y="1079499"/>
            <a:ext cx="7025026" cy="4280457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800"/>
              <a:t>High level interpreted programming / scripting language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800"/>
              <a:t>Prototye based</a:t>
            </a:r>
          </a:p>
          <a:p>
            <a:pPr lvl="1"/>
            <a:r>
              <a:rPr lang="hu-HU" sz="1800"/>
              <a:t>Functional oriented with possibility of OO usage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800"/>
              <a:t>Synchronous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800"/>
              <a:t>Loosely / dinamically typed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800"/>
              <a:t>Originally designed for browsers, but now it’s used in many other aspects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800"/>
              <a:t>Standard: ECMAScript</a:t>
            </a:r>
          </a:p>
          <a:p>
            <a:pPr lvl="1"/>
            <a:r>
              <a:rPr lang="hu-HU" sz="1800"/>
              <a:t>Widely used version: ES2015 / ES6</a:t>
            </a:r>
          </a:p>
          <a:p>
            <a:pPr lvl="1"/>
            <a:r>
              <a:rPr lang="hu-HU" sz="1800" err="1">
                <a:cs typeface="Calibri"/>
              </a:rPr>
              <a:t>Current</a:t>
            </a:r>
            <a:r>
              <a:rPr lang="hu-HU" sz="1800">
                <a:cs typeface="Calibri"/>
              </a:rPr>
              <a:t> version: ES2023 / v14</a:t>
            </a:r>
          </a:p>
          <a:p>
            <a:pPr lvl="1"/>
            <a:r>
              <a:rPr lang="hu-HU" sz="1800"/>
              <a:t>ES.Next: dynamic name for the next version under development</a:t>
            </a:r>
            <a:endParaRPr lang="en-US" sz="1800"/>
          </a:p>
        </p:txBody>
      </p:sp>
      <p:pic>
        <p:nvPicPr>
          <p:cNvPr id="20" name="Graphic 19">
            <a:extLst>
              <a:ext uri="{FF2B5EF4-FFF2-40B4-BE49-F238E27FC236}">
                <a16:creationId xmlns:a16="http://schemas.microsoft.com/office/drawing/2014/main" id="{38D87E17-9833-4C6F-8354-EB301648976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671165" y="3369412"/>
            <a:ext cx="606723" cy="642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165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93488-677C-48DB-BE1B-05F626B49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JavaScript – types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3C528E-2B74-46D3-9CDD-7A74CF18C79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hu-HU"/>
              <a:t>JavaScript</a:t>
            </a:r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B535111-F247-48ED-BCD2-95D01ABC12A2}"/>
              </a:ext>
            </a:extLst>
          </p:cNvPr>
          <p:cNvSpPr txBox="1">
            <a:spLocks/>
          </p:cNvSpPr>
          <p:nvPr/>
        </p:nvSpPr>
        <p:spPr>
          <a:xfrm>
            <a:off x="357188" y="955209"/>
            <a:ext cx="5013801" cy="5054969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1600"/>
              <a:t>The language is pretty similar to C</a:t>
            </a:r>
          </a:p>
          <a:p>
            <a:r>
              <a:rPr lang="hu-HU" sz="1600"/>
              <a:t>Basic types:</a:t>
            </a:r>
          </a:p>
          <a:p>
            <a:pPr lvl="1"/>
            <a:r>
              <a:rPr lang="hu-HU" sz="1600"/>
              <a:t>undefined</a:t>
            </a:r>
          </a:p>
          <a:p>
            <a:pPr lvl="1"/>
            <a:r>
              <a:rPr lang="hu-HU" sz="1600"/>
              <a:t>Boolean</a:t>
            </a:r>
          </a:p>
          <a:p>
            <a:pPr lvl="1"/>
            <a:r>
              <a:rPr lang="hu-HU" sz="1600"/>
              <a:t>Number</a:t>
            </a:r>
          </a:p>
          <a:p>
            <a:pPr lvl="1"/>
            <a:r>
              <a:rPr lang="hu-HU" sz="1600"/>
              <a:t>BigInt</a:t>
            </a:r>
          </a:p>
          <a:p>
            <a:pPr lvl="1"/>
            <a:r>
              <a:rPr lang="hu-HU" sz="1600"/>
              <a:t>String</a:t>
            </a:r>
          </a:p>
          <a:p>
            <a:pPr lvl="1"/>
            <a:r>
              <a:rPr lang="hu-HU" sz="1600">
                <a:solidFill>
                  <a:srgbClr val="008ACF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Symbol</a:t>
            </a:r>
            <a:endParaRPr lang="hu-HU" sz="1600">
              <a:solidFill>
                <a:srgbClr val="008ACF"/>
              </a:solidFill>
            </a:endParaRPr>
          </a:p>
          <a:p>
            <a:r>
              <a:rPr lang="hu-HU" sz="1600"/>
              <a:t>Structural types:</a:t>
            </a:r>
          </a:p>
          <a:p>
            <a:pPr lvl="1"/>
            <a:r>
              <a:rPr lang="hu-HU" sz="1600"/>
              <a:t>Object</a:t>
            </a:r>
          </a:p>
          <a:p>
            <a:pPr lvl="2"/>
            <a:r>
              <a:rPr lang="hu-HU" sz="1600"/>
              <a:t>Array, Map, Set, WeakMap, WeakSet</a:t>
            </a:r>
          </a:p>
          <a:p>
            <a:pPr lvl="1"/>
            <a:r>
              <a:rPr lang="hu-HU" sz="1600"/>
              <a:t>Function</a:t>
            </a:r>
          </a:p>
          <a:p>
            <a:r>
              <a:rPr lang="hu-HU" sz="1600"/>
              <a:t>Structural root primitive:</a:t>
            </a:r>
          </a:p>
          <a:p>
            <a:pPr lvl="1"/>
            <a:r>
              <a:rPr lang="hu-HU" sz="1600"/>
              <a:t>null</a:t>
            </a:r>
            <a:endParaRPr lang="en-US" sz="1600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5AF38BD-8A2B-4AFC-89E2-432B78BA2547}"/>
              </a:ext>
            </a:extLst>
          </p:cNvPr>
          <p:cNvSpPr txBox="1">
            <a:spLocks/>
          </p:cNvSpPr>
          <p:nvPr/>
        </p:nvSpPr>
        <p:spPr>
          <a:xfrm>
            <a:off x="5995555" y="955208"/>
            <a:ext cx="5736197" cy="505497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1600" dirty="0"/>
              <a:t>Variables</a:t>
            </a:r>
          </a:p>
          <a:p>
            <a:pPr lvl="1"/>
            <a:r>
              <a:rPr lang="hu-HU" sz="1600" dirty="0"/>
              <a:t>var: old-fashioned way of create a function scoped variable</a:t>
            </a:r>
          </a:p>
          <a:p>
            <a:pPr lvl="1"/>
            <a:r>
              <a:rPr lang="hu-HU" sz="1600" dirty="0"/>
              <a:t>let: block scope variable, the value can be changed</a:t>
            </a:r>
          </a:p>
          <a:p>
            <a:pPr lvl="1"/>
            <a:r>
              <a:rPr lang="hu-HU" sz="1600" dirty="0"/>
              <a:t>const: block scope variable, cannot be changed</a:t>
            </a:r>
          </a:p>
          <a:p>
            <a:pPr lvl="1"/>
            <a:r>
              <a:rPr lang="hu-HU" sz="1600" dirty="0"/>
              <a:t>Globals: window or global (environment dependent)</a:t>
            </a:r>
          </a:p>
          <a:p>
            <a:r>
              <a:rPr lang="hu-HU" sz="1600" dirty="0"/>
              <a:t>Functions</a:t>
            </a:r>
          </a:p>
          <a:p>
            <a:pPr lvl="1"/>
            <a:r>
              <a:rPr lang="hu-HU" sz="1600" dirty="0"/>
              <a:t>Anonymous function</a:t>
            </a:r>
          </a:p>
          <a:p>
            <a:pPr lvl="1"/>
            <a:r>
              <a:rPr lang="hu-HU" sz="1600" dirty="0"/>
              <a:t>Named function</a:t>
            </a:r>
          </a:p>
          <a:p>
            <a:pPr lvl="1"/>
            <a:r>
              <a:rPr lang="hu-HU" sz="1600" dirty="0"/>
              <a:t>Inner function</a:t>
            </a:r>
          </a:p>
          <a:p>
            <a:pPr lvl="1"/>
            <a:r>
              <a:rPr lang="hu-HU" sz="1600" dirty="0"/>
              <a:t>Immediately Invoked Function Expression</a:t>
            </a:r>
          </a:p>
          <a:p>
            <a:pPr lvl="1"/>
            <a:r>
              <a:rPr lang="hu-HU" sz="1600" dirty="0"/>
              <a:t>Arrow function</a:t>
            </a:r>
          </a:p>
          <a:p>
            <a:r>
              <a:rPr lang="hu-HU" sz="1600" dirty="0"/>
              <a:t>Objects</a:t>
            </a:r>
          </a:p>
          <a:p>
            <a:pPr lvl="1"/>
            <a:r>
              <a:rPr lang="hu-HU" sz="1600" dirty="0"/>
              <a:t>Key-value pairs</a:t>
            </a:r>
          </a:p>
          <a:p>
            <a:pPr lvl="1"/>
            <a:r>
              <a:rPr lang="hu-HU" sz="1600" dirty="0"/>
              <a:t>Prototype (and constructor)</a:t>
            </a:r>
          </a:p>
          <a:p>
            <a:pPr lvl="1"/>
            <a:r>
              <a:rPr lang="hu-HU" sz="1600" dirty="0"/>
              <a:t>JSON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CDAA5D-4803-4AEA-838D-968305B8CB38}"/>
              </a:ext>
            </a:extLst>
          </p:cNvPr>
          <p:cNvSpPr txBox="1"/>
          <p:nvPr/>
        </p:nvSpPr>
        <p:spPr>
          <a:xfrm>
            <a:off x="3587575" y="6343954"/>
            <a:ext cx="501380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>
                <a:hlinkClick r:id="rId3"/>
              </a:rPr>
              <a:t>https://developer.mozilla.org/en-US/docs/Web/JavaScript/Data_structures</a:t>
            </a:r>
            <a:endParaRPr lang="hu-HU" sz="1200"/>
          </a:p>
        </p:txBody>
      </p:sp>
    </p:spTree>
    <p:extLst>
      <p:ext uri="{BB962C8B-B14F-4D97-AF65-F5344CB8AC3E}">
        <p14:creationId xmlns:p14="http://schemas.microsoft.com/office/powerpoint/2010/main" val="6071366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http://undeadwalking.com/files/2014/11/Jason-statham.jpg">
            <a:extLst>
              <a:ext uri="{FF2B5EF4-FFF2-40B4-BE49-F238E27FC236}">
                <a16:creationId xmlns:a16="http://schemas.microsoft.com/office/drawing/2014/main" id="{124F7847-A5BB-4C24-BC70-B427DF725C7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32" r="25255"/>
          <a:stretch/>
        </p:blipFill>
        <p:spPr bwMode="auto">
          <a:xfrm>
            <a:off x="7913787" y="5167"/>
            <a:ext cx="4288604" cy="6021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DF1D66-1C9F-4F05-8195-15B9F073244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hu-HU"/>
              <a:t>JavaScript</a:t>
            </a:r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69C9361-9F51-4951-B820-9CC12D31E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JSON</a:t>
            </a:r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913C224-4764-407C-AF5C-E9AC6D0E350E}"/>
              </a:ext>
            </a:extLst>
          </p:cNvPr>
          <p:cNvSpPr txBox="1">
            <a:spLocks/>
          </p:cNvSpPr>
          <p:nvPr/>
        </p:nvSpPr>
        <p:spPr>
          <a:xfrm>
            <a:off x="357188" y="1079500"/>
            <a:ext cx="3711891" cy="427540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1600" b="1"/>
              <a:t>J</a:t>
            </a:r>
            <a:r>
              <a:rPr lang="hu-HU" sz="1600"/>
              <a:t>ava</a:t>
            </a:r>
            <a:r>
              <a:rPr lang="hu-HU" sz="1600" b="1"/>
              <a:t>S</a:t>
            </a:r>
            <a:r>
              <a:rPr lang="hu-HU" sz="1600"/>
              <a:t>cript </a:t>
            </a:r>
            <a:r>
              <a:rPr lang="hu-HU" sz="1600" b="1"/>
              <a:t>O</a:t>
            </a:r>
            <a:r>
              <a:rPr lang="hu-HU" sz="1600"/>
              <a:t>bject </a:t>
            </a:r>
            <a:r>
              <a:rPr lang="hu-HU" sz="1600" b="1"/>
              <a:t>N</a:t>
            </a:r>
            <a:r>
              <a:rPr lang="hu-HU" sz="1600"/>
              <a:t>otation</a:t>
            </a:r>
          </a:p>
          <a:p>
            <a:r>
              <a:rPr lang="hu-HU" sz="1600"/>
              <a:t>A lightweight data interchange format</a:t>
            </a:r>
          </a:p>
          <a:p>
            <a:r>
              <a:rPr lang="hu-HU" sz="1600"/>
              <a:t>Readable to humans</a:t>
            </a:r>
          </a:p>
          <a:p>
            <a:r>
              <a:rPr lang="hu-HU" sz="1600"/>
              <a:t>Easily processed by programs</a:t>
            </a:r>
          </a:p>
          <a:p>
            <a:r>
              <a:rPr lang="hu-HU" sz="1600"/>
              <a:t>Subset of JavaScript</a:t>
            </a:r>
          </a:p>
          <a:p>
            <a:endParaRPr lang="hu-HU" sz="1600"/>
          </a:p>
          <a:p>
            <a:r>
              <a:rPr lang="hu-HU" sz="1600"/>
              <a:t>MIME type: application/json</a:t>
            </a:r>
          </a:p>
          <a:p>
            <a:r>
              <a:rPr lang="hu-HU" sz="1600"/>
              <a:t>Can contain:</a:t>
            </a:r>
          </a:p>
          <a:p>
            <a:pPr lvl="1"/>
            <a:r>
              <a:rPr lang="hu-HU" sz="1600">
                <a:latin typeface="Consolas" panose="020B0609020204030204" pitchFamily="49" charset="0"/>
              </a:rPr>
              <a:t>Number</a:t>
            </a:r>
          </a:p>
          <a:p>
            <a:pPr lvl="1"/>
            <a:r>
              <a:rPr lang="hu-HU" sz="1600">
                <a:latin typeface="Consolas" panose="020B0609020204030204" pitchFamily="49" charset="0"/>
              </a:rPr>
              <a:t>String</a:t>
            </a:r>
          </a:p>
          <a:p>
            <a:pPr lvl="1"/>
            <a:r>
              <a:rPr lang="hu-HU" sz="1600">
                <a:latin typeface="Consolas" panose="020B0609020204030204" pitchFamily="49" charset="0"/>
              </a:rPr>
              <a:t>Boolean</a:t>
            </a:r>
          </a:p>
          <a:p>
            <a:pPr lvl="1"/>
            <a:r>
              <a:rPr lang="hu-HU" sz="1600">
                <a:latin typeface="Consolas" panose="020B0609020204030204" pitchFamily="49" charset="0"/>
              </a:rPr>
              <a:t>Array</a:t>
            </a:r>
          </a:p>
          <a:p>
            <a:pPr lvl="1"/>
            <a:r>
              <a:rPr lang="hu-HU" sz="1600">
                <a:latin typeface="Consolas" panose="020B0609020204030204" pitchFamily="49" charset="0"/>
              </a:rPr>
              <a:t>Null</a:t>
            </a:r>
          </a:p>
          <a:p>
            <a:pPr lvl="1"/>
            <a:r>
              <a:rPr lang="hu-HU" sz="1600">
                <a:latin typeface="Consolas" panose="020B0609020204030204" pitchFamily="49" charset="0"/>
              </a:rPr>
              <a:t>Object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855B202-F242-4104-B105-980A04AEB401}"/>
              </a:ext>
            </a:extLst>
          </p:cNvPr>
          <p:cNvSpPr txBox="1">
            <a:spLocks/>
          </p:cNvSpPr>
          <p:nvPr/>
        </p:nvSpPr>
        <p:spPr>
          <a:xfrm>
            <a:off x="4287195" y="1079500"/>
            <a:ext cx="3308465" cy="427540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171450" indent="-171450" algn="l" defTabSz="914400" rtl="0" eaLnBrk="1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286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1600" b="1">
                <a:solidFill>
                  <a:srgbClr val="2FC2D9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hu-HU" sz="1600" b="1">
                <a:solidFill>
                  <a:srgbClr val="2FC2D9"/>
                </a:solidFill>
                <a:latin typeface="Consolas" panose="020B0609020204030204" pitchFamily="49" charset="0"/>
              </a:rPr>
              <a:t>  "id": </a:t>
            </a:r>
            <a:r>
              <a:rPr lang="hu-HU" sz="1600" b="1">
                <a:solidFill>
                  <a:srgbClr val="1A9CB0"/>
                </a:solidFill>
                <a:latin typeface="Consolas" panose="020B0609020204030204" pitchFamily="49" charset="0"/>
              </a:rPr>
              <a:t>1</a:t>
            </a:r>
            <a:r>
              <a:rPr lang="hu-HU" sz="1600" b="1">
                <a:solidFill>
                  <a:srgbClr val="2FC2D9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hu-HU" sz="1600" b="1">
                <a:solidFill>
                  <a:srgbClr val="2FC2D9"/>
                </a:solidFill>
                <a:latin typeface="Consolas" panose="020B0609020204030204" pitchFamily="49" charset="0"/>
              </a:rPr>
              <a:t>  "name": </a:t>
            </a:r>
            <a:r>
              <a:rPr lang="hu-HU" sz="1600" b="1">
                <a:solidFill>
                  <a:srgbClr val="1A9CB0"/>
                </a:solidFill>
                <a:latin typeface="Consolas" panose="020B0609020204030204" pitchFamily="49" charset="0"/>
              </a:rPr>
              <a:t>"Json Statham"</a:t>
            </a:r>
            <a:r>
              <a:rPr lang="hu-HU" sz="1600" b="1">
                <a:solidFill>
                  <a:srgbClr val="2FC2D9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hu-HU" sz="1600" b="1">
                <a:solidFill>
                  <a:srgbClr val="2FC2D9"/>
                </a:solidFill>
                <a:latin typeface="Consolas" panose="020B0609020204030204" pitchFamily="49" charset="0"/>
              </a:rPr>
              <a:t>  "hasGun": </a:t>
            </a:r>
            <a:r>
              <a:rPr lang="hu-HU" sz="1600" b="1">
                <a:solidFill>
                  <a:srgbClr val="1A9CB0"/>
                </a:solidFill>
                <a:latin typeface="Consolas" panose="020B0609020204030204" pitchFamily="49" charset="0"/>
              </a:rPr>
              <a:t>true,</a:t>
            </a:r>
            <a:br>
              <a:rPr lang="hu-HU" sz="1600" b="1">
                <a:solidFill>
                  <a:srgbClr val="1A9CB0"/>
                </a:solidFill>
                <a:latin typeface="Consolas" panose="020B0609020204030204" pitchFamily="49" charset="0"/>
              </a:rPr>
            </a:br>
            <a:r>
              <a:rPr lang="hu-HU" sz="1600" b="1">
                <a:solidFill>
                  <a:srgbClr val="1A9CB0"/>
                </a:solidFill>
                <a:latin typeface="Consolas" panose="020B0609020204030204" pitchFamily="49" charset="0"/>
              </a:rPr>
              <a:t>  </a:t>
            </a:r>
            <a:r>
              <a:rPr lang="hu-HU" sz="1600" b="1">
                <a:solidFill>
                  <a:srgbClr val="2FC2D9"/>
                </a:solidFill>
                <a:latin typeface="Consolas" panose="020B0609020204030204" pitchFamily="49" charset="0"/>
              </a:rPr>
              <a:t>"movies":</a:t>
            </a:r>
            <a:r>
              <a:rPr lang="hu-HU" sz="1600" b="1">
                <a:solidFill>
                  <a:srgbClr val="1A9CB0"/>
                </a:solidFill>
                <a:latin typeface="Consolas" panose="020B0609020204030204" pitchFamily="49" charset="0"/>
              </a:rPr>
              <a:t> [</a:t>
            </a:r>
          </a:p>
          <a:p>
            <a:pPr marL="0" indent="0">
              <a:buNone/>
            </a:pPr>
            <a:r>
              <a:rPr lang="hu-HU" sz="1600" b="1">
                <a:solidFill>
                  <a:srgbClr val="1A9CB0"/>
                </a:solidFill>
                <a:latin typeface="Consolas" panose="020B0609020204030204" pitchFamily="49" charset="0"/>
              </a:rPr>
              <a:t>    "Crank"</a:t>
            </a:r>
            <a:r>
              <a:rPr lang="hu-HU" sz="1600" b="1">
                <a:solidFill>
                  <a:srgbClr val="2FC2D9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hu-HU" sz="1600" b="1">
                <a:solidFill>
                  <a:srgbClr val="1A9CB0"/>
                </a:solidFill>
                <a:latin typeface="Consolas" panose="020B0609020204030204" pitchFamily="49" charset="0"/>
              </a:rPr>
              <a:t>    "The Transporter"</a:t>
            </a:r>
          </a:p>
          <a:p>
            <a:pPr marL="0" indent="0">
              <a:buNone/>
            </a:pPr>
            <a:r>
              <a:rPr lang="hu-HU" sz="1600" b="1">
                <a:solidFill>
                  <a:srgbClr val="1A9CB0"/>
                </a:solidFill>
                <a:latin typeface="Consolas" panose="020B0609020204030204" pitchFamily="49" charset="0"/>
              </a:rPr>
              <a:t>  ],</a:t>
            </a:r>
          </a:p>
          <a:p>
            <a:pPr marL="0" indent="0">
              <a:buNone/>
            </a:pPr>
            <a:r>
              <a:rPr lang="hu-HU" sz="1600" b="1">
                <a:solidFill>
                  <a:srgbClr val="1A9CB0"/>
                </a:solidFill>
                <a:latin typeface="Consolas" panose="020B0609020204030204" pitchFamily="49" charset="0"/>
              </a:rPr>
              <a:t>  </a:t>
            </a:r>
            <a:r>
              <a:rPr lang="hu-HU" sz="1600" b="1">
                <a:solidFill>
                  <a:srgbClr val="2FC2D9"/>
                </a:solidFill>
                <a:latin typeface="Consolas" panose="020B0609020204030204" pitchFamily="49" charset="0"/>
              </a:rPr>
              <a:t>"killedBy": </a:t>
            </a:r>
            <a:r>
              <a:rPr lang="hu-HU" sz="1600" b="1">
                <a:solidFill>
                  <a:srgbClr val="1A9CB0"/>
                </a:solidFill>
                <a:latin typeface="Consolas" panose="020B0609020204030204" pitchFamily="49" charset="0"/>
              </a:rPr>
              <a:t>null</a:t>
            </a:r>
          </a:p>
          <a:p>
            <a:pPr marL="0" indent="0">
              <a:buNone/>
            </a:pPr>
            <a:r>
              <a:rPr lang="hu-HU" sz="1600" b="1">
                <a:solidFill>
                  <a:srgbClr val="2FC2D9"/>
                </a:solidFill>
                <a:latin typeface="Consolas" panose="020B0609020204030204" pitchFamily="49" charset="0"/>
              </a:rPr>
              <a:t>}</a:t>
            </a: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36307038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1F38CC-044D-4147-B3FB-8289EEFCA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Variables and scopes</a:t>
            </a:r>
            <a:endParaRPr lang="en-US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435AB75-A3A9-470C-9904-27E2DB2DCED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hu-HU"/>
              <a:t>JavaScript</a:t>
            </a:r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44E3C1-3F44-4A55-9747-B1647E81C393}"/>
              </a:ext>
            </a:extLst>
          </p:cNvPr>
          <p:cNvSpPr txBox="1"/>
          <p:nvPr/>
        </p:nvSpPr>
        <p:spPr>
          <a:xfrm>
            <a:off x="457200" y="1118586"/>
            <a:ext cx="10462334" cy="83099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hu-HU"/>
              <a:t>Variable scope: a block of code within a variable makes sense</a:t>
            </a:r>
          </a:p>
          <a:p>
            <a:pPr algn="l"/>
            <a:r>
              <a:rPr lang="hu-HU"/>
              <a:t>You can interpret scopes as scope of an object (even functions are objects)</a:t>
            </a:r>
          </a:p>
          <a:p>
            <a:pPr algn="l"/>
            <a:r>
              <a:rPr lang="hu-HU"/>
              <a:t>Global scope: window (browsers) / global (headless browsers or Node)</a:t>
            </a:r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E10573-368E-46CB-8A32-81BC15A28A71}"/>
              </a:ext>
            </a:extLst>
          </p:cNvPr>
          <p:cNvSpPr txBox="1"/>
          <p:nvPr/>
        </p:nvSpPr>
        <p:spPr>
          <a:xfrm>
            <a:off x="9701802" y="3099647"/>
            <a:ext cx="2106094" cy="236988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txBody>
          <a:bodyPr wrap="square" lIns="91440" tIns="91440" rIns="91440" bIns="91440" rtlCol="0">
            <a:spAutoFit/>
          </a:bodyPr>
          <a:lstStyle/>
          <a:p>
            <a:pPr algn="ctr"/>
            <a:r>
              <a:rPr lang="hu-HU" sz="2600">
                <a:solidFill>
                  <a:schemeClr val="bg1"/>
                </a:solidFill>
              </a:rPr>
              <a:t>5.</a:t>
            </a:r>
          </a:p>
          <a:p>
            <a:endParaRPr lang="hu-HU">
              <a:solidFill>
                <a:schemeClr val="bg1"/>
              </a:solidFill>
            </a:endParaRPr>
          </a:p>
          <a:p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42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90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4396BB5-D244-4273-BA91-11CDBF22B555}"/>
              </a:ext>
            </a:extLst>
          </p:cNvPr>
          <p:cNvSpPr txBox="1"/>
          <p:nvPr/>
        </p:nvSpPr>
        <p:spPr>
          <a:xfrm>
            <a:off x="7367331" y="3099647"/>
            <a:ext cx="2106094" cy="2369880"/>
          </a:xfrm>
          <a:prstGeom prst="rect">
            <a:avLst/>
          </a:prstGeom>
          <a:solidFill>
            <a:schemeClr val="tx1"/>
          </a:solidFill>
        </p:spPr>
        <p:txBody>
          <a:bodyPr wrap="square" tIns="91440" bIns="91440" rtlCol="0">
            <a:spAutoFit/>
          </a:bodyPr>
          <a:lstStyle/>
          <a:p>
            <a:pPr algn="ctr"/>
            <a:r>
              <a:rPr lang="hu-HU" sz="2600">
                <a:solidFill>
                  <a:schemeClr val="bg1"/>
                </a:solidFill>
              </a:rPr>
              <a:t>4.</a:t>
            </a:r>
          </a:p>
          <a:p>
            <a:endParaRPr lang="hu-HU"/>
          </a:p>
          <a:p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42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90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C067FDD-48C9-4BC7-B4FD-BF8841FF58FC}"/>
              </a:ext>
            </a:extLst>
          </p:cNvPr>
          <p:cNvSpPr txBox="1"/>
          <p:nvPr/>
        </p:nvSpPr>
        <p:spPr>
          <a:xfrm>
            <a:off x="5053047" y="3099647"/>
            <a:ext cx="2106094" cy="2369880"/>
          </a:xfrm>
          <a:prstGeom prst="rect">
            <a:avLst/>
          </a:prstGeom>
          <a:solidFill>
            <a:schemeClr val="tx1"/>
          </a:solidFill>
        </p:spPr>
        <p:txBody>
          <a:bodyPr wrap="square" tIns="91440" bIns="91440" rtlCol="0">
            <a:spAutoFit/>
          </a:bodyPr>
          <a:lstStyle/>
          <a:p>
            <a:pPr algn="ctr"/>
            <a:r>
              <a:rPr lang="hu-HU" sz="2600">
                <a:solidFill>
                  <a:schemeClr val="bg1"/>
                </a:solidFill>
              </a:rPr>
              <a:t>3.</a:t>
            </a:r>
          </a:p>
          <a:p>
            <a:endParaRPr lang="hu-HU"/>
          </a:p>
          <a:p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42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400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90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75F7340-A92F-40DA-9291-6E325178CDBB}"/>
              </a:ext>
            </a:extLst>
          </p:cNvPr>
          <p:cNvSpPr txBox="1"/>
          <p:nvPr/>
        </p:nvSpPr>
        <p:spPr>
          <a:xfrm>
            <a:off x="2708184" y="3099647"/>
            <a:ext cx="2106094" cy="2369880"/>
          </a:xfrm>
          <a:prstGeom prst="rect">
            <a:avLst/>
          </a:prstGeom>
          <a:solidFill>
            <a:schemeClr val="tx1"/>
          </a:solidFill>
        </p:spPr>
        <p:txBody>
          <a:bodyPr wrap="square" tIns="91440" bIns="91440" rtlCol="0">
            <a:spAutoFit/>
          </a:bodyPr>
          <a:lstStyle/>
          <a:p>
            <a:pPr algn="ctr"/>
            <a:r>
              <a:rPr lang="hu-HU" sz="2600">
                <a:solidFill>
                  <a:schemeClr val="bg1"/>
                </a:solidFill>
              </a:rPr>
              <a:t>2.</a:t>
            </a:r>
          </a:p>
          <a:p>
            <a:endParaRPr lang="hu-HU"/>
          </a:p>
          <a:p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42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90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80907F0-1BE5-46E5-A530-CBC4FA3D49EA}"/>
              </a:ext>
            </a:extLst>
          </p:cNvPr>
          <p:cNvSpPr txBox="1"/>
          <p:nvPr/>
        </p:nvSpPr>
        <p:spPr>
          <a:xfrm>
            <a:off x="384104" y="3099647"/>
            <a:ext cx="2106094" cy="2369880"/>
          </a:xfrm>
          <a:prstGeom prst="rect">
            <a:avLst/>
          </a:prstGeom>
          <a:solidFill>
            <a:schemeClr val="tx1"/>
          </a:solidFill>
        </p:spPr>
        <p:txBody>
          <a:bodyPr wrap="square" tIns="91440" bIns="91440" rtlCol="0">
            <a:spAutoFit/>
          </a:bodyPr>
          <a:lstStyle/>
          <a:p>
            <a:pPr algn="ctr"/>
            <a:r>
              <a:rPr lang="hu-HU" sz="2600">
                <a:solidFill>
                  <a:schemeClr val="bg1"/>
                </a:solidFill>
              </a:rPr>
              <a:t>1.</a:t>
            </a:r>
          </a:p>
          <a:p>
            <a:endParaRPr lang="hu-HU"/>
          </a:p>
          <a:p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42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90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AEE74FE-0B3C-41CA-AB93-03A4CE9D2D26}"/>
              </a:ext>
            </a:extLst>
          </p:cNvPr>
          <p:cNvSpPr txBox="1"/>
          <p:nvPr/>
        </p:nvSpPr>
        <p:spPr>
          <a:xfrm>
            <a:off x="384104" y="2639720"/>
            <a:ext cx="2106094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hu-HU"/>
              <a:t>Function &amp; Global</a:t>
            </a:r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F04D4CC-890D-49B8-A3CF-BF7BB3A2F378}"/>
              </a:ext>
            </a:extLst>
          </p:cNvPr>
          <p:cNvSpPr txBox="1"/>
          <p:nvPr/>
        </p:nvSpPr>
        <p:spPr>
          <a:xfrm>
            <a:off x="2708184" y="2639719"/>
            <a:ext cx="9099712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hu-HU"/>
              <a:t>Block scope</a:t>
            </a:r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A259612-A699-41E2-AF73-D2831B0974B5}"/>
              </a:ext>
            </a:extLst>
          </p:cNvPr>
          <p:cNvSpPr txBox="1"/>
          <p:nvPr/>
        </p:nvSpPr>
        <p:spPr>
          <a:xfrm>
            <a:off x="384104" y="5600914"/>
            <a:ext cx="2106094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hu-HU"/>
              <a:t>* hoisting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8040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62570C-E07B-422F-9CB9-9F80616241F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hu-HU"/>
              <a:t>JavaScript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03A3EC-FD9F-49A1-8DC0-BD9B91DB3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Functions</a:t>
            </a: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F2156E-C200-46A3-BD89-D6273C19AA5A}"/>
              </a:ext>
            </a:extLst>
          </p:cNvPr>
          <p:cNvSpPr txBox="1"/>
          <p:nvPr/>
        </p:nvSpPr>
        <p:spPr>
          <a:xfrm>
            <a:off x="457201" y="1059873"/>
            <a:ext cx="5143500" cy="517064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hu-HU"/>
              <a:t>Functions are first-class citizens of JavaScript – can be: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/>
              <a:t>passed as an argument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/>
              <a:t>returned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/>
              <a:t>assigned to a variable</a:t>
            </a:r>
          </a:p>
          <a:p>
            <a:endParaRPr lang="hu-HU"/>
          </a:p>
          <a:p>
            <a:r>
              <a:rPr lang="hu-HU"/>
              <a:t>The number of arguments passed to a function depends on the caller (not the declaration)</a:t>
            </a:r>
          </a:p>
          <a:p>
            <a:endParaRPr lang="hu-HU"/>
          </a:p>
          <a:p>
            <a:r>
              <a:rPr lang="hu-HU"/>
              <a:t>Highly depends on context from where it’s called: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/>
              <a:t>„this” does not mean the same thing as in Java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/>
              <a:t>(Re-)Define scope with: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/>
              <a:t>Call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/>
              <a:t>Apply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/>
              <a:t>Bind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hu-HU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hu-HU"/>
          </a:p>
          <a:p>
            <a:endParaRPr lang="hu-HU"/>
          </a:p>
          <a:p>
            <a:endParaRPr lang="hu-HU"/>
          </a:p>
          <a:p>
            <a:r>
              <a:rPr lang="hu-HU" sz="1200">
                <a:hlinkClick r:id="rId2"/>
              </a:rPr>
              <a:t>https://developer.mozilla.org/en-US/docs/Web/JavaScript/Reference/Functions</a:t>
            </a:r>
            <a:endParaRPr lang="hu-HU" sz="12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741D7E-9ED5-412D-BB1C-B54DDB61D042}"/>
              </a:ext>
            </a:extLst>
          </p:cNvPr>
          <p:cNvSpPr txBox="1"/>
          <p:nvPr/>
        </p:nvSpPr>
        <p:spPr>
          <a:xfrm>
            <a:off x="6276109" y="914400"/>
            <a:ext cx="5652653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>
                <a:solidFill>
                  <a:schemeClr val="bg1"/>
                </a:solidFill>
              </a:rPr>
              <a:t>Function declaration</a:t>
            </a:r>
          </a:p>
          <a:p>
            <a:pPr lvl="1"/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myFunction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param1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param2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{...}</a:t>
            </a:r>
            <a:endParaRPr lang="hu-HU" sz="140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>
                <a:solidFill>
                  <a:schemeClr val="bg1"/>
                </a:solidFill>
              </a:rPr>
              <a:t>Function expression (anonymous, IIFE)</a:t>
            </a:r>
          </a:p>
          <a:p>
            <a:pPr lvl="1"/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myFunction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param1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param2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  <a:r>
              <a:rPr lang="hu-HU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  <a:endParaRPr lang="hu-HU" sz="140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>
                <a:solidFill>
                  <a:schemeClr val="bg1"/>
                </a:solidFill>
              </a:rPr>
              <a:t>Shorthand method definition</a:t>
            </a:r>
          </a:p>
          <a:p>
            <a:pPr lvl="1"/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collection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{</a:t>
            </a:r>
            <a:br>
              <a:rPr lang="hu-HU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hu-HU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400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myFunction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param1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param2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hu-HU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hu-HU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},</a:t>
            </a:r>
            <a:br>
              <a:rPr lang="hu-HU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  <a:endParaRPr lang="hu-HU" sz="140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>
                <a:solidFill>
                  <a:schemeClr val="bg1"/>
                </a:solidFill>
              </a:rPr>
              <a:t>Arrow function</a:t>
            </a:r>
          </a:p>
          <a:p>
            <a:pPr lvl="1"/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myFunction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() </a:t>
            </a: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hu-HU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  <a:endParaRPr lang="hu-HU" sz="140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>
                <a:solidFill>
                  <a:schemeClr val="bg1"/>
                </a:solidFill>
              </a:rPr>
              <a:t>Generator function</a:t>
            </a:r>
          </a:p>
          <a:p>
            <a:pPr lvl="1"/>
            <a:r>
              <a:rPr lang="hu-HU" sz="1400">
                <a:solidFill>
                  <a:schemeClr val="bg1"/>
                </a:solidFill>
              </a:rPr>
              <a:t>Returns a generator object</a:t>
            </a:r>
          </a:p>
          <a:p>
            <a:pPr lvl="1"/>
            <a:r>
              <a:rPr lang="hu-HU" sz="1400">
                <a:solidFill>
                  <a:schemeClr val="bg1"/>
                </a:solidFill>
              </a:rPr>
              <a:t>Can be exited and re-entered</a:t>
            </a:r>
          </a:p>
          <a:p>
            <a:pPr lvl="1"/>
            <a:r>
              <a:rPr lang="hu-HU" sz="1400">
                <a:solidFill>
                  <a:schemeClr val="bg1"/>
                </a:solidFill>
              </a:rPr>
              <a:t>Save context across re-entrances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>
                <a:solidFill>
                  <a:schemeClr val="bg1"/>
                </a:solidFill>
              </a:rPr>
              <a:t>Function as object instance</a:t>
            </a:r>
          </a:p>
          <a:p>
            <a:pPr lvl="1"/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numberA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numberA</a:t>
            </a:r>
            <a:r>
              <a:rPr lang="en-US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hu-HU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numberB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numberB</a:t>
            </a:r>
            <a:r>
              <a:rPr lang="en-US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hu-HU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sumFunction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br>
              <a:rPr lang="hu-HU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hu-HU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400" b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numberA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endParaRPr lang="hu-HU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hu-HU" sz="1400">
                <a:solidFill>
                  <a:srgbClr val="D4D4D4"/>
                </a:solidFill>
                <a:latin typeface="Consolas" panose="020B0609020204030204" pitchFamily="49" charset="0"/>
              </a:rPr>
              <a:t>  </a:t>
            </a:r>
            <a:r>
              <a:rPr lang="en-US" sz="1400" b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numberB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endParaRPr lang="hu-HU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hu-HU" sz="1400">
                <a:solidFill>
                  <a:srgbClr val="D4D4D4"/>
                </a:solidFill>
                <a:latin typeface="Consolas" panose="020B0609020204030204" pitchFamily="49" charset="0"/>
              </a:rPr>
              <a:t>  </a:t>
            </a:r>
            <a:r>
              <a:rPr lang="en-US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"return </a:t>
            </a:r>
            <a:r>
              <a:rPr lang="en-US" sz="1400" b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numberA</a:t>
            </a:r>
            <a:r>
              <a:rPr lang="en-US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400" b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numberB</a:t>
            </a:r>
            <a:r>
              <a:rPr lang="en-US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„</a:t>
            </a:r>
            <a:endParaRPr lang="hu-HU" sz="1400" b="0">
              <a:solidFill>
                <a:srgbClr val="CE9178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hu-HU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sumFunction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15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sz="14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// =&gt; 25</a:t>
            </a:r>
            <a:endParaRPr lang="en-US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76609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0131F5A-967A-1250-8A58-A9D3C6585F5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hu-HU"/>
              <a:t>JavaScript</a:t>
            </a:r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02943AC-68E3-7AD9-8B75-FD3A1CCBC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Arrays</a:t>
            </a: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D341E2-A72A-863C-69FC-C388CF66F999}"/>
              </a:ext>
            </a:extLst>
          </p:cNvPr>
          <p:cNvSpPr txBox="1"/>
          <p:nvPr/>
        </p:nvSpPr>
        <p:spPr>
          <a:xfrm>
            <a:off x="457201" y="1059873"/>
            <a:ext cx="5143500" cy="513986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hu-HU"/>
              <a:t>The most likely used structured types after functions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hu-HU"/>
              <a:t>Iterable object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hu-HU"/>
              <a:t>Stores a collection of multiple items under a single variable name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hu-HU"/>
              <a:t>Has members for performing common array operations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hu-HU"/>
          </a:p>
          <a:p>
            <a:r>
              <a:rPr lang="hu-HU"/>
              <a:t>Not primivite: resource type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/>
              <a:t>Resizable and can contain a mix of different data types (not suggested – use typed arrays)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/>
              <a:t>Elements must be accessed using nonnegative integers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/>
              <a:t>Zero indexed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/>
              <a:t>Array-copy: shallow copy</a:t>
            </a:r>
          </a:p>
          <a:p>
            <a:endParaRPr lang="hu-HU"/>
          </a:p>
          <a:p>
            <a:endParaRPr lang="hu-HU"/>
          </a:p>
          <a:p>
            <a:endParaRPr lang="hu-HU"/>
          </a:p>
          <a:p>
            <a:endParaRPr lang="hu-HU"/>
          </a:p>
          <a:p>
            <a:r>
              <a:rPr lang="hu-HU" sz="1000">
                <a:hlinkClick r:id="rId2"/>
              </a:rPr>
              <a:t>https://developer.mozilla.org/en-US/docs/Web/JavaScript/Reference/Global_Objects/Array</a:t>
            </a:r>
            <a:endParaRPr lang="hu-HU" sz="10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AC040B-BAB1-8E70-B902-4189755FEB70}"/>
              </a:ext>
            </a:extLst>
          </p:cNvPr>
          <p:cNvSpPr txBox="1"/>
          <p:nvPr/>
        </p:nvSpPr>
        <p:spPr>
          <a:xfrm>
            <a:off x="6285345" y="905164"/>
            <a:ext cx="5652653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>
                <a:solidFill>
                  <a:schemeClr val="bg1"/>
                </a:solidFill>
              </a:rPr>
              <a:t>Definitions:</a:t>
            </a:r>
          </a:p>
          <a:p>
            <a:pPr lvl="1"/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[];</a:t>
            </a:r>
          </a:p>
          <a:p>
            <a:pPr lvl="1"/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array2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  <a:endParaRPr lang="hu-HU" sz="140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>
                <a:solidFill>
                  <a:schemeClr val="bg1"/>
                </a:solidFill>
              </a:rPr>
              <a:t>Traversing</a:t>
            </a:r>
          </a:p>
          <a:p>
            <a:pPr lvl="1"/>
            <a:r>
              <a:rPr lang="nn-NO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nn-NO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nn-NO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nn-NO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n-NO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nn-NO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nn-NO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nn-NO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nn-NO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nn-NO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nn-NO" sz="1400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nn-NO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n-NO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nn-NO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nn-NO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nn-NO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pPr lvl="1"/>
            <a:r>
              <a:rPr lang="nn-NO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nn-NO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nn-NO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n-NO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nn-NO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n-NO" sz="1400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nn-NO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nn-NO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nn-NO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pPr lvl="1"/>
            <a:r>
              <a:rPr lang="nn-NO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endParaRPr lang="hu-HU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  <a:r>
              <a:rPr lang="hu-HU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lang="nn-NO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endParaRPr lang="hu-HU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nn-NO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nn-NO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nn-NO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nn-NO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n-NO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nn-NO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n-NO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of</a:t>
            </a:r>
            <a:r>
              <a:rPr lang="nn-NO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n-NO" sz="1400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nn-NO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  <a:r>
              <a:rPr lang="nn-NO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nn-NO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n-NO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nn-NO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n-NO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nn-NO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);}</a:t>
            </a:r>
            <a:br>
              <a:rPr lang="hu-HU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1400" b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forEach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lvl="1"/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  <a:endParaRPr lang="hu-HU" sz="140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>
                <a:solidFill>
                  <a:schemeClr val="bg1"/>
                </a:solidFill>
              </a:rPr>
              <a:t>Notable methods: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filter: </a:t>
            </a:r>
            <a:r>
              <a:rPr lang="hu-HU" sz="1400">
                <a:solidFill>
                  <a:schemeClr val="bg1"/>
                </a:solidFill>
              </a:rPr>
              <a:t>find multiple matching items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find: </a:t>
            </a:r>
            <a:r>
              <a:rPr lang="hu-HU" sz="1400">
                <a:solidFill>
                  <a:schemeClr val="bg1"/>
                </a:solidFill>
              </a:rPr>
              <a:t>find the first matching item (=&gt; </a:t>
            </a:r>
            <a:r>
              <a:rPr lang="hu-HU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findLast</a:t>
            </a:r>
            <a:r>
              <a:rPr lang="hu-HU" sz="1400">
                <a:solidFill>
                  <a:schemeClr val="bg1"/>
                </a:solidFill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forEach</a:t>
            </a:r>
            <a:r>
              <a:rPr lang="hu-HU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hu-HU" sz="1400">
                <a:solidFill>
                  <a:schemeClr val="bg1"/>
                </a:solidFill>
              </a:rPr>
              <a:t>traversing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includes: </a:t>
            </a:r>
            <a:r>
              <a:rPr lang="hu-HU" sz="1400">
                <a:solidFill>
                  <a:schemeClr val="bg1"/>
                </a:solidFill>
              </a:rPr>
              <a:t>does it contain? (for primitives)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map: </a:t>
            </a:r>
            <a:r>
              <a:rPr lang="hu-HU" sz="1400">
                <a:solidFill>
                  <a:schemeClr val="bg1"/>
                </a:solidFill>
              </a:rPr>
              <a:t>transform</a:t>
            </a:r>
            <a:endParaRPr lang="hu-HU" sz="1400" b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reduce:</a:t>
            </a:r>
            <a:r>
              <a:rPr lang="hu-HU" sz="1400">
                <a:solidFill>
                  <a:schemeClr val="bg1"/>
                </a:solidFill>
              </a:rPr>
              <a:t> reduce the array to a single value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some:</a:t>
            </a:r>
            <a:r>
              <a:rPr lang="hu-HU" sz="1400">
                <a:solidFill>
                  <a:schemeClr val="bg1"/>
                </a:solidFill>
              </a:rPr>
              <a:t> has at least one match (=&gt; </a:t>
            </a:r>
            <a:r>
              <a:rPr lang="hu-HU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every</a:t>
            </a:r>
            <a:r>
              <a:rPr lang="hu-HU" sz="1400">
                <a:solidFill>
                  <a:schemeClr val="bg1"/>
                </a:solidFill>
              </a:rPr>
              <a:t>)</a:t>
            </a:r>
          </a:p>
          <a:p>
            <a:endParaRPr lang="hu-HU" sz="140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8894417"/>
      </p:ext>
    </p:extLst>
  </p:cSld>
  <p:clrMapOvr>
    <a:masterClrMapping/>
  </p:clrMapOvr>
</p:sld>
</file>

<file path=ppt/theme/theme1.xml><?xml version="1.0" encoding="utf-8"?>
<a:theme xmlns:a="http://schemas.openxmlformats.org/drawingml/2006/main" name="EPAM Master 2021.3">
  <a:themeElements>
    <a:clrScheme name="Custom 3">
      <a:dk1>
        <a:srgbClr val="222222"/>
      </a:dk1>
      <a:lt1>
        <a:srgbClr val="FFFFFF"/>
      </a:lt1>
      <a:dk2>
        <a:srgbClr val="A0A0A0"/>
      </a:dk2>
      <a:lt2>
        <a:srgbClr val="F6F6F6"/>
      </a:lt2>
      <a:accent1>
        <a:srgbClr val="222222"/>
      </a:accent1>
      <a:accent2>
        <a:srgbClr val="76CDD8"/>
      </a:accent2>
      <a:accent3>
        <a:srgbClr val="FFC000"/>
      </a:accent3>
      <a:accent4>
        <a:srgbClr val="445464"/>
      </a:accent4>
      <a:accent5>
        <a:srgbClr val="008ACE"/>
      </a:accent5>
      <a:accent6>
        <a:srgbClr val="38C2D7"/>
      </a:accent6>
      <a:hlink>
        <a:srgbClr val="76CDD8"/>
      </a:hlink>
      <a:folHlink>
        <a:srgbClr val="A0A0A0"/>
      </a:folHlink>
    </a:clrScheme>
    <a:fontScheme name="EPAM">
      <a:majorFont>
        <a:latin typeface="Calibri Bold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</a:ln>
        <a:effectLst/>
      </a:spPr>
      <a:bodyPr wrap="square" lIns="0" tIns="0" rIns="0" bIns="0" rtlCol="0" anchor="ctr"/>
      <a:lstStyle>
        <a:defPPr algn="ctr">
          <a:defRPr sz="2400" dirty="0" smtClean="0">
            <a:solidFill>
              <a:schemeClr val="bg1"/>
            </a:solidFill>
            <a:latin typeface="Calibri Light" panose="020F0302020204030204" pitchFamily="34" charset="0"/>
            <a:ea typeface="Human Sans ExtraLight" charset="0"/>
            <a:cs typeface="Human Sans ExtraLight" charset="0"/>
          </a:defRPr>
        </a:defPPr>
      </a:lstStyle>
    </a:spDef>
    <a:lnDef>
      <a:spPr>
        <a:ln w="6350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wrap="square" lIns="0" tIns="0" rIns="0" bIns="0">
        <a:spAutoFit/>
      </a:bodyPr>
      <a:lstStyle>
        <a:defPPr algn="l">
          <a:defRPr dirty="0" smtClean="0"/>
        </a:defPPr>
      </a:lstStyle>
    </a:txDef>
  </a:objectDefaults>
  <a:extraClrSchemeLst/>
  <a:custClrLst>
    <a:custClr name="PALINA BLUE">
      <a:srgbClr val="A9C9D7"/>
    </a:custClr>
    <a:custClr name="DARK PURPLE ">
      <a:srgbClr val="8A7CBB"/>
    </a:custClr>
    <a:custClr name="LIGHT PURPLE">
      <a:srgbClr val="AE9BD8"/>
    </a:custClr>
    <a:custClr name="BRIGHT CORAL">
      <a:srgbClr val="FF4E33"/>
    </a:custClr>
    <a:custClr name="EPAM CORAL">
      <a:srgbClr val="FF8468"/>
    </a:custClr>
    <a:custClr name="BRIGHT ORANGE">
      <a:srgbClr val="FF8500"/>
    </a:custClr>
    <a:custClr name="ORANGE ">
      <a:srgbClr val="FFA436"/>
    </a:custClr>
    <a:custClr name="DARK GREEN">
      <a:srgbClr val="62A230"/>
    </a:custClr>
    <a:custClr name="BRIGHT GREEN">
      <a:srgbClr val="9BC838"/>
    </a:custClr>
    <a:custClr name="LIME GREEN">
      <a:srgbClr val="C8DE49"/>
    </a:custClr>
    <a:custClr name="Coral Orange">
      <a:srgbClr val="F57F41"/>
    </a:custClr>
    <a:custClr name="Tangerine">
      <a:srgbClr val="F15C44"/>
    </a:custClr>
    <a:custClr name="Gold">
      <a:srgbClr val="DBB661"/>
    </a:custClr>
    <a:custClr name="Turqoise">
      <a:srgbClr val="2A9D8E"/>
    </a:custClr>
    <a:custClr name="Ocean">
      <a:srgbClr val="209EBD"/>
    </a:custClr>
    <a:custClr name="Charcoal">
      <a:srgbClr val="264553"/>
    </a:custClr>
    <a:custClr name="Eggplant">
      <a:srgbClr val="58335E"/>
    </a:custClr>
    <a:custClr name="Grape Soda">
      <a:srgbClr val="745C97"/>
    </a:custClr>
    <a:custClr name="Wild Berry">
      <a:srgbClr val="89608E"/>
    </a:custClr>
    <a:custClr name="Taffy">
      <a:srgbClr val="8ACDEA"/>
    </a:custClr>
    <a:custClr name="Honey">
      <a:srgbClr val="EFEA5A"/>
    </a:custClr>
    <a:custClr name="Mint">
      <a:srgbClr val="2CD094"/>
    </a:custClr>
    <a:custClr name="Malibu">
      <a:srgbClr val="BAD49C"/>
    </a:custClr>
    <a:custClr name="Cotton Candy">
      <a:srgbClr val="EEB4B3"/>
    </a:custClr>
    <a:custClr name="Guava">
      <a:srgbClr val="E26D5C"/>
    </a:custClr>
  </a:custClrLst>
  <a:extLst>
    <a:ext uri="{05A4C25C-085E-4340-85A3-A5531E510DB2}">
      <thm15:themeFamily xmlns:thm15="http://schemas.microsoft.com/office/thememl/2012/main" name="Continuum_Master_v1.1" id="{D2F91407-39AD-2344-8F42-01B4155FF2FD}" vid="{09F1F252-BD3A-0A45-9F6B-518524EA32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A117DE914E1FC49A35D90CD8516D943" ma:contentTypeVersion="12" ma:contentTypeDescription="Create a new document." ma:contentTypeScope="" ma:versionID="e1f7c3316c007ddcbbfc786aee0f30b6">
  <xsd:schema xmlns:xsd="http://www.w3.org/2001/XMLSchema" xmlns:xs="http://www.w3.org/2001/XMLSchema" xmlns:p="http://schemas.microsoft.com/office/2006/metadata/properties" xmlns:ns2="58f349b0-675b-4c01-8ee6-14db8fa12501" xmlns:ns3="df44d29e-ce0d-48fd-88bf-98e6a958fd4b" targetNamespace="http://schemas.microsoft.com/office/2006/metadata/properties" ma:root="true" ma:fieldsID="ebdd3e3611f83f5edb1b485483198b2e" ns2:_="" ns3:_="">
    <xsd:import namespace="58f349b0-675b-4c01-8ee6-14db8fa12501"/>
    <xsd:import namespace="df44d29e-ce0d-48fd-88bf-98e6a958fd4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8f349b0-675b-4c01-8ee6-14db8fa1250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MediaServiceLocation" ma:internalName="MediaServiceLocatio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44d29e-ce0d-48fd-88bf-98e6a958fd4b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45DB04F-7584-4690-B257-DA90A69356DD}">
  <ds:schemaRefs>
    <ds:schemaRef ds:uri="58f349b0-675b-4c01-8ee6-14db8fa12501"/>
    <ds:schemaRef ds:uri="df44d29e-ce0d-48fd-88bf-98e6a958fd4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87CA341C-74C1-4577-8C96-EF2605DC526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12E3419-B313-4514-AD24-D56E1F80A63A}">
  <ds:schemaRefs>
    <ds:schemaRef ds:uri="58f349b0-675b-4c01-8ee6-14db8fa12501"/>
    <ds:schemaRef ds:uri="http://www.w3.org/XML/1998/namespace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purl.org/dc/dcmitype/"/>
    <ds:schemaRef ds:uri="http://schemas.openxmlformats.org/package/2006/metadata/core-properties"/>
    <ds:schemaRef ds:uri="http://schemas.microsoft.com/office/infopath/2007/PartnerControls"/>
    <ds:schemaRef ds:uri="df44d29e-ce0d-48fd-88bf-98e6a958fd4b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6959</TotalTime>
  <Words>1845</Words>
  <Application>Microsoft Office PowerPoint</Application>
  <PresentationFormat>Widescreen</PresentationFormat>
  <Paragraphs>354</Paragraphs>
  <Slides>17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Bold</vt:lpstr>
      <vt:lpstr>Calibri Light</vt:lpstr>
      <vt:lpstr>Consolas</vt:lpstr>
      <vt:lpstr>EPAM Master 2021.3</vt:lpstr>
      <vt:lpstr>Short introduction to JavaScript</vt:lpstr>
      <vt:lpstr>Agenda</vt:lpstr>
      <vt:lpstr>JavaScript</vt:lpstr>
      <vt:lpstr>What is JavaScript?</vt:lpstr>
      <vt:lpstr>JavaScript – types</vt:lpstr>
      <vt:lpstr>JSON</vt:lpstr>
      <vt:lpstr>Variables and scopes</vt:lpstr>
      <vt:lpstr>Functions</vt:lpstr>
      <vt:lpstr>Arrays</vt:lpstr>
      <vt:lpstr>Classes</vt:lpstr>
      <vt:lpstr>Document Object Model</vt:lpstr>
      <vt:lpstr>What is DOM?</vt:lpstr>
      <vt:lpstr>JavaScript &amp; DOM</vt:lpstr>
      <vt:lpstr>SCRIPT tag</vt:lpstr>
      <vt:lpstr>Create HTML with JavaScript</vt:lpstr>
      <vt:lpstr>Event handling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Palina Vilava</dc:creator>
  <cp:lastModifiedBy>Jozsef Gal</cp:lastModifiedBy>
  <cp:revision>3</cp:revision>
  <dcterms:created xsi:type="dcterms:W3CDTF">2020-10-27T12:12:11Z</dcterms:created>
  <dcterms:modified xsi:type="dcterms:W3CDTF">2024-03-10T23:01:49Z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0x010100BA117DE914E1FC49A35D90CD8516D943</vt:lpwstr>
  </property>
</Properties>
</file>