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3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0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FCF6D-D94F-56EE-1C59-978B1CA7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SPYROCKET CENTRAL Pty Ltd</a:t>
            </a:r>
            <a:endParaRPr lang="en-N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3CB3D-BFDD-C027-8DB7-90A427AF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8"/>
            <a:ext cx="5334000" cy="16573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Data </a:t>
            </a:r>
            <a:r>
              <a:rPr lang="en-US"/>
              <a:t>analysis approach</a:t>
            </a:r>
          </a:p>
          <a:p>
            <a:pPr algn="l"/>
            <a:endParaRPr lang="en-US" dirty="0"/>
          </a:p>
          <a:p>
            <a:pPr algn="l"/>
            <a:r>
              <a:rPr lang="en-US" sz="1600" dirty="0"/>
              <a:t>[Division Name] - [Engagement Manager], [Senior Consultant], [Junior Consultant]</a:t>
            </a:r>
            <a:endParaRPr lang="en-US" sz="1600" dirty="0">
              <a:solidFill>
                <a:srgbClr val="00B0F0">
                  <a:alpha val="70000"/>
                </a:srgbClr>
              </a:solidFill>
              <a:latin typeface="Arial Nova" panose="020B0604020202020204" pitchFamily="34" charset="0"/>
              <a:cs typeface="Angsana New" panose="020B0502040204020203" pitchFamily="18" charset="-34"/>
            </a:endParaRPr>
          </a:p>
        </p:txBody>
      </p:sp>
      <p:pic>
        <p:nvPicPr>
          <p:cNvPr id="22" name="Picture 3" descr="Blue paper stripes in a wave shape">
            <a:extLst>
              <a:ext uri="{FF2B5EF4-FFF2-40B4-BE49-F238E27FC236}">
                <a16:creationId xmlns:a16="http://schemas.microsoft.com/office/drawing/2014/main" id="{4C675D92-126A-B424-E9AA-A4F8E6CC8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4" r="17116" b="-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479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9BD7-9459-28F2-DE61-11D77CE2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C419-EDCB-9BE4-6D3E-8C2AF844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Interpretation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0132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ED8A-D2BC-1A3A-A464-4C25D5F7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394D-B07F-CDD3-DBB4-A528E1A8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overview of the data provided , approach of date exploration, the model decision and also the interpretation of the data.</a:t>
            </a:r>
          </a:p>
          <a:p>
            <a:r>
              <a:rPr lang="en-US" dirty="0"/>
              <a:t>This presentation gives a quick preview of the process we at KPMG Australia are taking to approach the problem at hand.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8587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9A80-82BB-8145-2FEB-FD26F6B0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  <a:endParaRPr lang="en-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C5739-870C-6B12-C001-2DFC6106DEB7}"/>
              </a:ext>
            </a:extLst>
          </p:cNvPr>
          <p:cNvSpPr txBox="1"/>
          <p:nvPr/>
        </p:nvSpPr>
        <p:spPr>
          <a:xfrm>
            <a:off x="1403318" y="2034836"/>
            <a:ext cx="9817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of data exploration is to first understand our columns, values , correct value type, data types and also missing, incomplete  and also inappropriate values.</a:t>
            </a:r>
          </a:p>
          <a:p>
            <a:endParaRPr lang="en-US" dirty="0"/>
          </a:p>
          <a:p>
            <a:r>
              <a:rPr lang="en-US" dirty="0"/>
              <a:t>We have decided to look into the geographical distribution of the customers and the population of customers in each of the locations provided.</a:t>
            </a:r>
          </a:p>
          <a:p>
            <a:endParaRPr lang="en-US" dirty="0"/>
          </a:p>
          <a:p>
            <a:r>
              <a:rPr lang="en-US" dirty="0"/>
              <a:t>We then look into the segmentation of customers, define our KPIs and evaluate the groupings of the customers according  to the KPIs</a:t>
            </a:r>
          </a:p>
          <a:p>
            <a:endParaRPr lang="en-US" dirty="0"/>
          </a:p>
          <a:p>
            <a:r>
              <a:rPr lang="en-US" dirty="0"/>
              <a:t>We then carry on with the summarization of continuous values and grouping of those values.</a:t>
            </a:r>
          </a:p>
        </p:txBody>
      </p:sp>
    </p:spTree>
    <p:extLst>
      <p:ext uri="{BB962C8B-B14F-4D97-AF65-F5344CB8AC3E}">
        <p14:creationId xmlns:p14="http://schemas.microsoft.com/office/powerpoint/2010/main" val="13766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7039-BD73-2552-AC55-0803AA8C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Exploration(Cont’d)</a:t>
            </a:r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E5AA5-ED70-0095-4DDB-8590C616A37E}"/>
              </a:ext>
            </a:extLst>
          </p:cNvPr>
          <p:cNvSpPr txBox="1"/>
          <p:nvPr/>
        </p:nvSpPr>
        <p:spPr>
          <a:xfrm>
            <a:off x="1278384" y="1980335"/>
            <a:ext cx="9543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carry on with the grouping of some columns like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analyzed to determine the limitations and insights we cannot derive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 go ahead to determine the relevance of unnamed columns to determine columns that can be excluded from our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also carry proximity analysis for customers to determine customers to determine closeness and need for bike related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carry out analysis on the tenure and value of customer(correlation of the columns).</a:t>
            </a:r>
          </a:p>
        </p:txBody>
      </p:sp>
    </p:spTree>
    <p:extLst>
      <p:ext uri="{BB962C8B-B14F-4D97-AF65-F5344CB8AC3E}">
        <p14:creationId xmlns:p14="http://schemas.microsoft.com/office/powerpoint/2010/main" val="392013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6BDB-9DB8-DABB-2164-1779F57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Development</a:t>
            </a:r>
            <a:endParaRPr lang="en-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1F2D-4B66-BFF7-9172-307C95C3A9C3}"/>
              </a:ext>
            </a:extLst>
          </p:cNvPr>
          <p:cNvSpPr txBox="1"/>
          <p:nvPr/>
        </p:nvSpPr>
        <p:spPr>
          <a:xfrm>
            <a:off x="1997476" y="2286000"/>
            <a:ext cx="8131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at KPMG have decided to follow the train-test model development approach, randomly sampling 70% of the data as the train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be making use of the R programming language for statistical analysis of the dataset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be creating age brackets to analyze user on much more familiar and classified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be taking summarized approach towards group evaluation. </a:t>
            </a:r>
            <a:r>
              <a:rPr lang="en-US" dirty="0" err="1"/>
              <a:t>Eg</a:t>
            </a:r>
            <a:r>
              <a:rPr lang="en-US" dirty="0"/>
              <a:t> job industry, wealth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would be arranging the user in descending order of the value column to estimate the relationship of users with the value.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34410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E383-6E53-A5B6-0FD0-95CCCDFD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3711-EA2A-8647-899D-EC6B5FAF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would be making use of visuals to define the interpretation of our analysis.</a:t>
            </a:r>
          </a:p>
          <a:p>
            <a:r>
              <a:rPr lang="en-US" sz="2000" dirty="0"/>
              <a:t>We would be making use of bar plots for groupings and categorical variables, correlation plots for correlation check between variables.</a:t>
            </a:r>
          </a:p>
          <a:p>
            <a:r>
              <a:rPr lang="en-US" sz="2000" dirty="0"/>
              <a:t>We would also define relationships between variables and also  make cluster plots of some  variables.</a:t>
            </a: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75853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7972">
              <a:schemeClr val="accent4">
                <a:lumMod val="60000"/>
                <a:lumOff val="40000"/>
              </a:schemeClr>
            </a:gs>
            <a:gs pos="0">
              <a:schemeClr val="accent4">
                <a:lumMod val="60000"/>
                <a:lumOff val="40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F80F-1C83-C147-833C-39808005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77" y="1720788"/>
            <a:ext cx="10668000" cy="1524000"/>
          </a:xfrm>
        </p:spPr>
        <p:txBody>
          <a:bodyPr/>
          <a:lstStyle/>
          <a:p>
            <a:r>
              <a:rPr lang="en-US" dirty="0"/>
              <a:t>Appendix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8379194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427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Nova</vt:lpstr>
      <vt:lpstr>Avenir Next LT Pro</vt:lpstr>
      <vt:lpstr>Avenir Next LT Pro Light</vt:lpstr>
      <vt:lpstr>Open Sans</vt:lpstr>
      <vt:lpstr>Sitka Subheading</vt:lpstr>
      <vt:lpstr>PebbleVTI</vt:lpstr>
      <vt:lpstr>SPYROCKET CENTRAL Pty Ltd</vt:lpstr>
      <vt:lpstr>Agenda</vt:lpstr>
      <vt:lpstr>Introduction</vt:lpstr>
      <vt:lpstr>Data Exploration</vt:lpstr>
      <vt:lpstr>Data Exploration(Cont’d)</vt:lpstr>
      <vt:lpstr>Model Development</vt:lpstr>
      <vt:lpstr>Interpretation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SPYROCKET CENTRAL Pty Ltd</dc:title>
  <dc:creator>Emmanuel Oyemade</dc:creator>
  <cp:lastModifiedBy>Emmanuel Oyemade</cp:lastModifiedBy>
  <cp:revision>3</cp:revision>
  <dcterms:created xsi:type="dcterms:W3CDTF">2023-01-26T13:29:31Z</dcterms:created>
  <dcterms:modified xsi:type="dcterms:W3CDTF">2023-01-27T23:29:50Z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2023-01-26T13:29:31Z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358701cb-5477-40ff-82b1-e552b33317fd</vt:lpwstr>
  </property>
  <property fmtid="{D5CDD505-2E9C-101B-9397-08002B2CF9AE}" pid="7" name="MSIP_Label_defa4170-0d19-0005-0004-bc88714345d2_ActionId">
    <vt:lpwstr>e6540d57-025f-4c62-a7fb-6b305527b0ed</vt:lpwstr>
  </property>
  <property fmtid="{D5CDD505-2E9C-101B-9397-08002B2CF9AE}" pid="8" name="MSIP_Label_defa4170-0d19-0005-0004-bc88714345d2_ContentBits">
    <vt:lpwstr>0</vt:lpwstr>
  </property>
</Properties>
</file>