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3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70" r:id="rId14"/>
    <p:sldId id="271" r:id="rId15"/>
    <p:sldId id="296" r:id="rId16"/>
    <p:sldId id="294" r:id="rId17"/>
    <p:sldId id="295" r:id="rId18"/>
    <p:sldId id="272" r:id="rId19"/>
    <p:sldId id="291" r:id="rId20"/>
    <p:sldId id="292" r:id="rId21"/>
    <p:sldId id="293" r:id="rId22"/>
    <p:sldId id="286" r:id="rId23"/>
    <p:sldId id="288" r:id="rId24"/>
    <p:sldId id="287" r:id="rId25"/>
    <p:sldId id="274" r:id="rId26"/>
    <p:sldId id="276" r:id="rId27"/>
    <p:sldId id="275" r:id="rId28"/>
    <p:sldId id="277" r:id="rId29"/>
    <p:sldId id="289" r:id="rId30"/>
    <p:sldId id="278" r:id="rId31"/>
    <p:sldId id="279" r:id="rId32"/>
    <p:sldId id="280" r:id="rId33"/>
    <p:sldId id="281" r:id="rId34"/>
    <p:sldId id="282" r:id="rId35"/>
    <p:sldId id="283" r:id="rId36"/>
    <p:sldId id="284" r:id="rId37"/>
    <p:sldId id="285" r:id="rId38"/>
  </p:sldIdLst>
  <p:sldSz cx="12192000" cy="6858000"/>
  <p:notesSz cx="6858000" cy="9144000"/>
  <p:embeddedFontLst>
    <p:embeddedFont>
      <p:font typeface="Walbaum Display" panose="02070503090703020303" pitchFamily="18" charset="0"/>
      <p:regular r:id="rId3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72C306-5206-61F1-932E-E90F6E4477C1}" v="43" dt="2024-10-03T16:33:50.217"/>
    <p1510:client id="{34CB9AB3-B896-7792-8063-C57A2C5188AC}" v="160" dt="2024-10-03T16:52:17.385"/>
    <p1510:client id="{8D4BC4B0-A370-C6A0-40C2-F1CBB250ECEB}" v="106" dt="2024-10-02T22:32:25.855"/>
    <p1510:client id="{A886A835-2A1A-52C2-7146-2A814927064B}" v="88" dt="2024-10-02T18:57:46.968"/>
    <p1510:client id="{E1E0BB38-D87D-5D57-8032-D58BC7F65271}" v="208" dt="2024-10-04T17:28:24.827"/>
    <p1510:client id="{FA866432-EFCE-BF9A-79DA-CA5CE5967AA0}" v="622" dt="2024-10-03T19:22:39.40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9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CD60141-EEBD-4EC1-8E34-0344C16A1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318308" y="0"/>
            <a:ext cx="6873692" cy="6858000"/>
          </a:xfrm>
          <a:custGeom>
            <a:avLst/>
            <a:gdLst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0 w 12192000"/>
              <a:gd name="connsiteY6" fmla="*/ 0 h 6858000"/>
              <a:gd name="connsiteX7" fmla="*/ 6700 w 12192000"/>
              <a:gd name="connsiteY7" fmla="*/ 0 h 6858000"/>
              <a:gd name="connsiteX8" fmla="*/ 6700 w 12192000"/>
              <a:gd name="connsiteY8" fmla="*/ 6858000 h 6858000"/>
              <a:gd name="connsiteX9" fmla="*/ 0 w 12192000"/>
              <a:gd name="connsiteY9" fmla="*/ 6858000 h 6858000"/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11328900 w 12192000"/>
              <a:gd name="connsiteY6" fmla="*/ 0 h 6858000"/>
              <a:gd name="connsiteX7" fmla="*/ 0 w 12192000"/>
              <a:gd name="connsiteY7" fmla="*/ 6858000 h 6858000"/>
              <a:gd name="connsiteX8" fmla="*/ 6700 w 12192000"/>
              <a:gd name="connsiteY8" fmla="*/ 0 h 6858000"/>
              <a:gd name="connsiteX9" fmla="*/ 6700 w 12192000"/>
              <a:gd name="connsiteY9" fmla="*/ 6858000 h 6858000"/>
              <a:gd name="connsiteX10" fmla="*/ 0 w 12192000"/>
              <a:gd name="connsiteY10" fmla="*/ 6858000 h 6858000"/>
              <a:gd name="connsiteX0" fmla="*/ 11322200 w 12185300"/>
              <a:gd name="connsiteY0" fmla="*/ 0 h 6858000"/>
              <a:gd name="connsiteX1" fmla="*/ 12185300 w 12185300"/>
              <a:gd name="connsiteY1" fmla="*/ 0 h 6858000"/>
              <a:gd name="connsiteX2" fmla="*/ 12185300 w 12185300"/>
              <a:gd name="connsiteY2" fmla="*/ 6858000 h 6858000"/>
              <a:gd name="connsiteX3" fmla="*/ 5311608 w 12185300"/>
              <a:gd name="connsiteY3" fmla="*/ 6858000 h 6858000"/>
              <a:gd name="connsiteX4" fmla="*/ 11322197 w 12185300"/>
              <a:gd name="connsiteY4" fmla="*/ 4 h 6858000"/>
              <a:gd name="connsiteX5" fmla="*/ 11322198 w 12185300"/>
              <a:gd name="connsiteY5" fmla="*/ 2 h 6858000"/>
              <a:gd name="connsiteX6" fmla="*/ 11322200 w 12185300"/>
              <a:gd name="connsiteY6" fmla="*/ 0 h 6858000"/>
              <a:gd name="connsiteX7" fmla="*/ 0 w 12185300"/>
              <a:gd name="connsiteY7" fmla="*/ 6858000 h 6858000"/>
              <a:gd name="connsiteX8" fmla="*/ 0 w 12185300"/>
              <a:gd name="connsiteY8" fmla="*/ 0 h 6858000"/>
              <a:gd name="connsiteX9" fmla="*/ 0 w 12185300"/>
              <a:gd name="connsiteY9" fmla="*/ 6858000 h 6858000"/>
              <a:gd name="connsiteX0" fmla="*/ 6010592 w 6873692"/>
              <a:gd name="connsiteY0" fmla="*/ 0 h 6858000"/>
              <a:gd name="connsiteX1" fmla="*/ 6873692 w 6873692"/>
              <a:gd name="connsiteY1" fmla="*/ 0 h 6858000"/>
              <a:gd name="connsiteX2" fmla="*/ 6873692 w 6873692"/>
              <a:gd name="connsiteY2" fmla="*/ 6858000 h 6858000"/>
              <a:gd name="connsiteX3" fmla="*/ 0 w 6873692"/>
              <a:gd name="connsiteY3" fmla="*/ 6858000 h 6858000"/>
              <a:gd name="connsiteX4" fmla="*/ 6010589 w 6873692"/>
              <a:gd name="connsiteY4" fmla="*/ 4 h 6858000"/>
              <a:gd name="connsiteX5" fmla="*/ 6010590 w 6873692"/>
              <a:gd name="connsiteY5" fmla="*/ 2 h 6858000"/>
              <a:gd name="connsiteX6" fmla="*/ 6010592 w 68736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FCBBA-905A-4FD1-BFBA-F3EE6DA264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81098"/>
            <a:ext cx="8986580" cy="2832404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800" cap="all" spc="3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DD287E-F1C8-463F-8429-D1B5B15825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5463522"/>
            <a:ext cx="8986580" cy="650311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F44ED-7973-4A99-B2CA-A8962BCE0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F96F2-D6BE-49AC-A605-5AE87C3F2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7FC50-B13C-4B63-AE64-F71A6EDE6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C75A547-BCD1-42BE-966E-53CA0AB93165}"/>
              </a:ext>
            </a:extLst>
          </p:cNvPr>
          <p:cNvCxnSpPr>
            <a:cxnSpLocks/>
          </p:cNvCxnSpPr>
          <p:nvPr/>
        </p:nvCxnSpPr>
        <p:spPr>
          <a:xfrm>
            <a:off x="1188357" y="5151666"/>
            <a:ext cx="9822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5612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A3BF2-BCE9-47D7-B1C0-1F0E4936B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722E9-C3E4-48AF-996A-495AE659FA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9E516-382B-4845-93BF-20C16EE0D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96E16-F168-442A-843C-5D490D54B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A61BEA-A969-437A-BD8B-CB1B709AD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230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528449-3E11-45FF-BF3A-651867603E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572500" y="870625"/>
            <a:ext cx="2476499" cy="50292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C0EAB0-2DFA-4CBA-86B1-1826EF523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43000" y="870625"/>
            <a:ext cx="7324928" cy="50292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22F89-E1F5-45D7-945A-8A2886C4B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E7E82-5FB8-4289-AD0C-0BA788E14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A4046-1A2C-41F5-A177-1C3919C20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486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CD6F3-88F1-4195-8395-57AA096BB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8D06C-EB08-40B3-AFB3-A62F44112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3962F-B413-4C4C-A490-724DDB9E7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71813-4E87-4C04-835D-76246010B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922BA3-033C-491E-A045-F0052AC1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634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E19AD-2EDD-4B4F-9F9E-46A444184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709738"/>
            <a:ext cx="8520952" cy="2852737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EE5927-21D5-4EBA-A112-CAD1BD38B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4589466"/>
            <a:ext cx="8520952" cy="813266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F0D16-9D87-4D76-A5A5-534E24B7D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5F387-5AAC-45D0-ABCE-B1CF4BC7E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8AF6FE-0006-4F40-A7FB-E0FDBADF7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178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8AADE-587E-4574-B21B-7ABDE5A23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F9DA5-4DFB-4211-A58A-FFD842C27A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3000" y="2339501"/>
            <a:ext cx="4798979" cy="35505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A99F26-66AF-4614-91CE-C93A24BAC2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0020" y="2339501"/>
            <a:ext cx="4798980" cy="35505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8F678E-59B5-4DF9-ABCB-506B9CB70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B50A53-317B-444A-9BA2-F69CDBF5D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B269A1-B0FB-4C8F-B6AA-0718C92D3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80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2BBBF-42B2-4A5D-B145-46983A530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33272"/>
            <a:ext cx="9905999" cy="84630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04BE44-5271-4B5D-B649-35E3AF20B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2999" y="2067127"/>
            <a:ext cx="4798980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D7891E-0C0A-4688-97DD-C0715E3221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43001" y="2864795"/>
            <a:ext cx="4798978" cy="30253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5EAF30-3412-49B0-93D1-596CC2695B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018" y="2067127"/>
            <a:ext cx="4798981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07B9B7-F41C-4314-9F0C-BB84547FB8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019" y="2864795"/>
            <a:ext cx="4798982" cy="30253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21587F-6AFC-4906-86EB-6B0A86EEF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4BE2C5-583B-49BC-9864-B01EEF798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39B236-45F5-4CC6-8D53-A6903A1CC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044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6B206-0678-4577-B79F-760526A5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9300" y="1322615"/>
            <a:ext cx="8175171" cy="4212771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D5FCB8-AFD3-4801-BBD6-9548F4CF7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6DACF8-CBC0-416B-B28E-EE18C4238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0C7421-FF49-4CE9-87D0-2B4FFE0E3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497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19CBFE-15AA-4447-9F9C-D8B0BEB24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B48227-EC1E-4063-9682-891A2DB1A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2C6A63-C3F4-4563-A542-9A41AC946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046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900C1-FE18-461C-801C-8626C7759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0"/>
            <a:ext cx="3932237" cy="1964986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4CFF3-3406-49E3-9D5A-1BE90FFA5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7451" y="987425"/>
            <a:ext cx="5421548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3D14FF-9082-4BBA-BC7A-F4C5B78599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62464"/>
            <a:ext cx="3932237" cy="2206523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5A2726-EB8E-4DF7-9A1B-F03BD8C71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929BE-611C-4FE6-B0A5-E0FF9DF96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B90B32-1D0E-4BCD-8850-59EA235F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106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A1460E-1069-4FCA-B04E-28F77C8610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13614" y="987425"/>
            <a:ext cx="55353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138C1E-867B-4FE9-8783-9B1246AEB7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57601"/>
            <a:ext cx="3932236" cy="2211388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21568-4870-46F2-9F7E-F41070201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B3CC65-0E73-45A1-9D4F-3F4559B3B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8C58CD-9BC3-431E-A7B4-D596A7F06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68F756-D171-474C-8B1A-C818032F6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1"/>
            <a:ext cx="3932236" cy="1959428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05241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1C2F78B-DEE8-4195-A196-DFC51BDADFF9}"/>
              </a:ext>
            </a:extLst>
          </p:cNvPr>
          <p:cNvSpPr/>
          <p:nvPr/>
        </p:nvSpPr>
        <p:spPr>
          <a:xfrm>
            <a:off x="9749268" y="4070878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1D79D08-4BE8-4799-BE09-5078DFEE2256}"/>
              </a:ext>
            </a:extLst>
          </p:cNvPr>
          <p:cNvSpPr/>
          <p:nvPr/>
        </p:nvSpPr>
        <p:spPr>
          <a:xfrm rot="10800000">
            <a:off x="0" y="0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95D65A1-16CB-407F-993F-2A6D59BCC0C8}"/>
              </a:ext>
            </a:extLst>
          </p:cNvPr>
          <p:cNvCxnSpPr>
            <a:cxnSpLocks/>
          </p:cNvCxnSpPr>
          <p:nvPr/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A018A2-815D-41B0-A189-FDF7A5E88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872935"/>
            <a:ext cx="9905999" cy="13608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DFAE63-1276-4C7C-BFF5-F5DF1CDB2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332026"/>
            <a:ext cx="9905999" cy="3567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80268-2D73-487C-843B-51648AE181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88157" y="6356350"/>
            <a:ext cx="30933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3CADBD16-5BFB-4D9F-9646-C75D1B53BBB6}" type="datetimeFigureOut">
              <a:rPr lang="en-US" smtClean="0"/>
              <a:pPr/>
              <a:t>10/27/2024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61E6D-D51F-4BD7-B59D-19AF179177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43000" y="6356350"/>
            <a:ext cx="39591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701B1-1C93-41C2-AEE1-815DEA51B9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23186" y="6356350"/>
            <a:ext cx="6258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C0722274-0FAA-4649-AA4E-4210F4F3216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2702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0" r:id="rId6"/>
    <p:sldLayoutId id="2147483726" r:id="rId7"/>
    <p:sldLayoutId id="2147483727" r:id="rId8"/>
    <p:sldLayoutId id="2147483728" r:id="rId9"/>
    <p:sldLayoutId id="2147483729" r:id="rId10"/>
    <p:sldLayoutId id="214748373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029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400" i="1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C3B0A228-9EA3-4009-A82E-9402BBC726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2E0C409-730D-455F-AA8F-0646ABDB1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88973" y="0"/>
            <a:ext cx="8239927" cy="6858000"/>
          </a:xfrm>
          <a:custGeom>
            <a:avLst/>
            <a:gdLst>
              <a:gd name="connsiteX0" fmla="*/ 6010593 w 8239927"/>
              <a:gd name="connsiteY0" fmla="*/ 0 h 6858000"/>
              <a:gd name="connsiteX1" fmla="*/ 8239927 w 8239927"/>
              <a:gd name="connsiteY1" fmla="*/ 0 h 6858000"/>
              <a:gd name="connsiteX2" fmla="*/ 2229335 w 8239927"/>
              <a:gd name="connsiteY2" fmla="*/ 6858000 h 6858000"/>
              <a:gd name="connsiteX3" fmla="*/ 0 w 823992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39927" h="6858000">
                <a:moveTo>
                  <a:pt x="6010593" y="0"/>
                </a:moveTo>
                <a:lnTo>
                  <a:pt x="8239927" y="0"/>
                </a:lnTo>
                <a:lnTo>
                  <a:pt x="22293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1" y="1181101"/>
            <a:ext cx="4953000" cy="2247899"/>
          </a:xfrm>
        </p:spPr>
        <p:txBody>
          <a:bodyPr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3700"/>
              <a:t>MAXWELL INTERNATIONAL PROJECTS BY AFOLABI OLUFUNSHO</a:t>
            </a:r>
            <a:br>
              <a:rPr lang="en-US" sz="3700"/>
            </a:br>
            <a:br>
              <a:rPr lang="en-US" sz="3700"/>
            </a:br>
            <a:endParaRPr lang="en-US" sz="37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1" y="4360719"/>
            <a:ext cx="2679356" cy="1465118"/>
          </a:xfrm>
        </p:spPr>
        <p:txBody>
          <a:bodyPr anchor="b">
            <a:normAutofit/>
          </a:bodyPr>
          <a:lstStyle/>
          <a:p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322D85E8-07F1-CEA1-0620-4445F6F87CB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7270" r="20089" b="4"/>
          <a:stretch/>
        </p:blipFill>
        <p:spPr>
          <a:xfrm>
            <a:off x="5318308" y="10"/>
            <a:ext cx="6873692" cy="6857990"/>
          </a:xfrm>
          <a:custGeom>
            <a:avLst/>
            <a:gdLst/>
            <a:ahLst/>
            <a:cxnLst/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CA51F-4E90-AD42-6A65-31D60357D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Maxwell International Team Site</a:t>
            </a:r>
          </a:p>
        </p:txBody>
      </p:sp>
      <p:pic>
        <p:nvPicPr>
          <p:cNvPr id="6" name="Content Placeholder 5" descr="A screenshot of a computer&#10;&#10;Description automatically generated">
            <a:extLst>
              <a:ext uri="{FF2B5EF4-FFF2-40B4-BE49-F238E27FC236}">
                <a16:creationId xmlns:a16="http://schemas.microsoft.com/office/drawing/2014/main" id="{8FA6022C-F49E-08E4-2B35-30B464E14C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35282" y="2109342"/>
            <a:ext cx="5865962" cy="4084372"/>
          </a:xfrm>
        </p:spPr>
      </p:pic>
    </p:spTree>
    <p:extLst>
      <p:ext uri="{BB962C8B-B14F-4D97-AF65-F5344CB8AC3E}">
        <p14:creationId xmlns:p14="http://schemas.microsoft.com/office/powerpoint/2010/main" val="27154831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80BD2-C6BB-FE70-BD84-2A8210F93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 maxwell International Hubsite</a:t>
            </a:r>
          </a:p>
        </p:txBody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A1B2E17A-6040-38C4-7952-F8822ACEBC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00754" y="2074542"/>
            <a:ext cx="5046453" cy="3665144"/>
          </a:xfrm>
        </p:spPr>
      </p:pic>
    </p:spTree>
    <p:extLst>
      <p:ext uri="{BB962C8B-B14F-4D97-AF65-F5344CB8AC3E}">
        <p14:creationId xmlns:p14="http://schemas.microsoft.com/office/powerpoint/2010/main" val="13116406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26EDB-937A-4C3A-5FE5-3207F23F1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Maxwell International list</a:t>
            </a:r>
          </a:p>
        </p:txBody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A0F2012E-F3C7-DD43-FF4D-F8DE97F317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18980" y="2057410"/>
            <a:ext cx="6973019" cy="3943820"/>
          </a:xfrm>
        </p:spPr>
      </p:pic>
    </p:spTree>
    <p:extLst>
      <p:ext uri="{BB962C8B-B14F-4D97-AF65-F5344CB8AC3E}">
        <p14:creationId xmlns:p14="http://schemas.microsoft.com/office/powerpoint/2010/main" val="10332728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B8A57-43D6-9B67-5B46-D67806679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Maxwell charity teams channel                                                    </a:t>
            </a:r>
          </a:p>
        </p:txBody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A2FA3C7D-2F82-00A9-E70B-343C9C4AD5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22829" y="2430676"/>
            <a:ext cx="5693435" cy="3571101"/>
          </a:xfrm>
        </p:spPr>
      </p:pic>
    </p:spTree>
    <p:extLst>
      <p:ext uri="{BB962C8B-B14F-4D97-AF65-F5344CB8AC3E}">
        <p14:creationId xmlns:p14="http://schemas.microsoft.com/office/powerpoint/2010/main" val="16828717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35113-F448-3D98-B60D-C84BD1290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Maxwell fintech teams channel</a:t>
            </a:r>
          </a:p>
        </p:txBody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0E254FE6-6356-8D32-23AF-9B28E05A70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8000" y="2401922"/>
            <a:ext cx="6096000" cy="3427327"/>
          </a:xfrm>
        </p:spPr>
      </p:pic>
    </p:spTree>
    <p:extLst>
      <p:ext uri="{BB962C8B-B14F-4D97-AF65-F5344CB8AC3E}">
        <p14:creationId xmlns:p14="http://schemas.microsoft.com/office/powerpoint/2010/main" val="13913385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6278D-C292-7FA6-A036-1DC2BA731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Migration tool</a:t>
            </a:r>
          </a:p>
        </p:txBody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06C90FB2-3CB2-8E2C-EF1B-F0D29A6BCF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76018" y="2245090"/>
            <a:ext cx="4639962" cy="3927895"/>
          </a:xfrm>
        </p:spPr>
      </p:pic>
    </p:spTree>
    <p:extLst>
      <p:ext uri="{BB962C8B-B14F-4D97-AF65-F5344CB8AC3E}">
        <p14:creationId xmlns:p14="http://schemas.microsoft.com/office/powerpoint/2010/main" val="6641790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DB075-F781-F986-C9AC-D5B81FD14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Sharepoint</a:t>
            </a:r>
            <a:r>
              <a:rPr lang="en-US" dirty="0"/>
              <a:t> online migration process</a:t>
            </a:r>
          </a:p>
        </p:txBody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57B8650E-BF05-CEC6-F0EA-F9CEC6AE55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34264" y="2058185"/>
            <a:ext cx="5523470" cy="4114800"/>
          </a:xfrm>
        </p:spPr>
      </p:pic>
    </p:spTree>
    <p:extLst>
      <p:ext uri="{BB962C8B-B14F-4D97-AF65-F5344CB8AC3E}">
        <p14:creationId xmlns:p14="http://schemas.microsoft.com/office/powerpoint/2010/main" val="41249231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6BD15-E850-7794-292B-25BA9DF30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Migration process</a:t>
            </a:r>
          </a:p>
        </p:txBody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2AA10B58-3FDA-6EA9-B8E8-B6AD9A1DA2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07184" y="2058185"/>
            <a:ext cx="4777631" cy="4114800"/>
          </a:xfrm>
        </p:spPr>
      </p:pic>
    </p:spTree>
    <p:extLst>
      <p:ext uri="{BB962C8B-B14F-4D97-AF65-F5344CB8AC3E}">
        <p14:creationId xmlns:p14="http://schemas.microsoft.com/office/powerpoint/2010/main" val="39507255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90775-9666-D304-FCC0-083A3BC0C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Maxwell Hotel Teams Channel</a:t>
            </a:r>
          </a:p>
        </p:txBody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F0588259-297A-584F-C268-E4C8FA2F03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8000" y="2406384"/>
            <a:ext cx="6096000" cy="3418401"/>
          </a:xfrm>
        </p:spPr>
      </p:pic>
    </p:spTree>
    <p:extLst>
      <p:ext uri="{BB962C8B-B14F-4D97-AF65-F5344CB8AC3E}">
        <p14:creationId xmlns:p14="http://schemas.microsoft.com/office/powerpoint/2010/main" val="16595732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C3327-2D65-8743-C95D-80E28A3FA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membership rule</a:t>
            </a:r>
          </a:p>
        </p:txBody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2832FBCB-C6C0-A94D-4F63-DB2C5C961D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66867" y="2574451"/>
            <a:ext cx="7965057" cy="3700496"/>
          </a:xfrm>
        </p:spPr>
      </p:pic>
    </p:spTree>
    <p:extLst>
      <p:ext uri="{BB962C8B-B14F-4D97-AF65-F5344CB8AC3E}">
        <p14:creationId xmlns:p14="http://schemas.microsoft.com/office/powerpoint/2010/main" val="3485350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0F40A-34DE-877A-7207-CC14AD99A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3A59BE-AEC1-9FD0-F11C-1B07802C6D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85000" lnSpcReduction="10000"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Maxwell international is a company with three divisions </a:t>
            </a:r>
            <a:r>
              <a:rPr lang="en-US" dirty="0" err="1"/>
              <a:t>i.e</a:t>
            </a:r>
            <a:r>
              <a:rPr lang="en-US" dirty="0"/>
              <a:t> </a:t>
            </a:r>
            <a:r>
              <a:rPr lang="en-US" dirty="0" err="1"/>
              <a:t>Hotel,Fintech</a:t>
            </a:r>
            <a:r>
              <a:rPr lang="en-US" dirty="0"/>
              <a:t>, and Charity with visibility in five major countries (</a:t>
            </a:r>
            <a:r>
              <a:rPr lang="en-US" dirty="0" err="1"/>
              <a:t>Nigeria,Ghana,Rwanda,United</a:t>
            </a:r>
            <a:r>
              <a:rPr lang="en-US" dirty="0"/>
              <a:t> Arab Emirates and United Kingdom respectively. This project involves getting the </a:t>
            </a:r>
            <a:r>
              <a:rPr lang="en-US" dirty="0" err="1"/>
              <a:t>rigth</a:t>
            </a:r>
            <a:r>
              <a:rPr lang="en-US" dirty="0"/>
              <a:t> </a:t>
            </a:r>
            <a:r>
              <a:rPr lang="en-US" dirty="0" err="1"/>
              <a:t>subbscription</a:t>
            </a:r>
            <a:r>
              <a:rPr lang="en-US" dirty="0"/>
              <a:t> for each </a:t>
            </a:r>
            <a:r>
              <a:rPr lang="en-US" dirty="0" err="1"/>
              <a:t>division,setting</a:t>
            </a:r>
            <a:r>
              <a:rPr lang="en-US" dirty="0"/>
              <a:t> up </a:t>
            </a:r>
            <a:r>
              <a:rPr lang="en-US" dirty="0" err="1"/>
              <a:t>varoius</a:t>
            </a:r>
            <a:r>
              <a:rPr lang="en-US" dirty="0"/>
              <a:t> </a:t>
            </a:r>
            <a:r>
              <a:rPr lang="en-US" dirty="0" err="1"/>
              <a:t>microsoft</a:t>
            </a:r>
            <a:r>
              <a:rPr lang="en-US" dirty="0"/>
              <a:t> 365 services, and ensuring the </a:t>
            </a:r>
            <a:r>
              <a:rPr lang="en-US" dirty="0" err="1"/>
              <a:t>enviroment</a:t>
            </a:r>
            <a:r>
              <a:rPr lang="en-US" dirty="0"/>
              <a:t> is secure and efficient for each division,</a:t>
            </a:r>
          </a:p>
          <a:p>
            <a:r>
              <a:rPr lang="en-US" dirty="0"/>
              <a:t>Division details</a:t>
            </a:r>
          </a:p>
          <a:p>
            <a:r>
              <a:rPr lang="en-US" dirty="0"/>
              <a:t>Division 1: Hotel with 120 staff</a:t>
            </a:r>
          </a:p>
          <a:p>
            <a:r>
              <a:rPr lang="en-US" dirty="0"/>
              <a:t>Division 2: Fintech with 1500 staff</a:t>
            </a:r>
          </a:p>
          <a:p>
            <a:r>
              <a:rPr lang="en-US" dirty="0"/>
              <a:t>Division 3: Charity with 70 staff</a:t>
            </a:r>
          </a:p>
        </p:txBody>
      </p:sp>
    </p:spTree>
    <p:extLst>
      <p:ext uri="{BB962C8B-B14F-4D97-AF65-F5344CB8AC3E}">
        <p14:creationId xmlns:p14="http://schemas.microsoft.com/office/powerpoint/2010/main" val="37831803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FCF8B-6C6D-C2D3-60D8-3A7C67F75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user configuration</a:t>
            </a:r>
          </a:p>
        </p:txBody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354A74FC-2C67-0730-D6EE-9497BD3601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98188" y="2221963"/>
            <a:ext cx="7835660" cy="3571584"/>
          </a:xfrm>
        </p:spPr>
      </p:pic>
    </p:spTree>
    <p:extLst>
      <p:ext uri="{BB962C8B-B14F-4D97-AF65-F5344CB8AC3E}">
        <p14:creationId xmlns:p14="http://schemas.microsoft.com/office/powerpoint/2010/main" val="39600038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F5780-FF5E-C57C-999F-F4AB15DFA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user configuration</a:t>
            </a:r>
          </a:p>
        </p:txBody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960126FA-388B-22E0-F339-4D9FCC513F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8000" y="2442086"/>
            <a:ext cx="6096000" cy="3346999"/>
          </a:xfrm>
        </p:spPr>
      </p:pic>
    </p:spTree>
    <p:extLst>
      <p:ext uri="{BB962C8B-B14F-4D97-AF65-F5344CB8AC3E}">
        <p14:creationId xmlns:p14="http://schemas.microsoft.com/office/powerpoint/2010/main" val="40343992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C7ED8-5646-42BD-0380-4DB1E9054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Entra ID Fintech Unit/administrative role</a:t>
            </a:r>
          </a:p>
        </p:txBody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75106F0A-9724-8803-DDA9-F1C1987AFC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88566" y="2077200"/>
            <a:ext cx="6096000" cy="3329148"/>
          </a:xfrm>
        </p:spPr>
      </p:pic>
    </p:spTree>
    <p:extLst>
      <p:ext uri="{BB962C8B-B14F-4D97-AF65-F5344CB8AC3E}">
        <p14:creationId xmlns:p14="http://schemas.microsoft.com/office/powerpoint/2010/main" val="40258439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92DC6-370C-A88B-5EDD-4C7B8DD8F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872935"/>
            <a:ext cx="9905999" cy="857691"/>
          </a:xfrm>
        </p:spPr>
        <p:txBody>
          <a:bodyPr/>
          <a:lstStyle/>
          <a:p>
            <a:r>
              <a:rPr lang="en-US" dirty="0"/>
              <a:t>Entra ID Charity Unit/Administrative Role</a:t>
            </a:r>
          </a:p>
        </p:txBody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1C61B950-9CFC-A913-ECC6-324F1E0754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235" t="438" b="-439"/>
          <a:stretch/>
        </p:blipFill>
        <p:spPr>
          <a:xfrm>
            <a:off x="3335547" y="1829606"/>
            <a:ext cx="8511442" cy="4442565"/>
          </a:xfrm>
        </p:spPr>
      </p:pic>
    </p:spTree>
    <p:extLst>
      <p:ext uri="{BB962C8B-B14F-4D97-AF65-F5344CB8AC3E}">
        <p14:creationId xmlns:p14="http://schemas.microsoft.com/office/powerpoint/2010/main" val="27805475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06AB9-1DCA-45EB-258D-7B846E7FA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Entra ID Hotel Unit/Administrative role</a:t>
            </a:r>
          </a:p>
        </p:txBody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59DD7059-AFF4-7191-C1A8-6FB137D2C1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16415" y="2217235"/>
            <a:ext cx="6096000" cy="3480398"/>
          </a:xfrm>
        </p:spPr>
      </p:pic>
    </p:spTree>
    <p:extLst>
      <p:ext uri="{BB962C8B-B14F-4D97-AF65-F5344CB8AC3E}">
        <p14:creationId xmlns:p14="http://schemas.microsoft.com/office/powerpoint/2010/main" val="20246807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524EF-DCDD-FBE3-3CB6-0C33EB0F1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Breakout Room</a:t>
            </a:r>
          </a:p>
        </p:txBody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070D861A-2117-90B1-77CB-4E617B1C80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45811" y="2465388"/>
            <a:ext cx="6096000" cy="3329148"/>
          </a:xfrm>
        </p:spPr>
      </p:pic>
    </p:spTree>
    <p:extLst>
      <p:ext uri="{BB962C8B-B14F-4D97-AF65-F5344CB8AC3E}">
        <p14:creationId xmlns:p14="http://schemas.microsoft.com/office/powerpoint/2010/main" val="15593150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D4AD0-1532-5BBF-57BE-2EF4FC66E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Compliance Policy/Antispam</a:t>
            </a:r>
          </a:p>
        </p:txBody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6C5C20EC-21B9-2886-54F9-21E2577EB3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81886" y="2069282"/>
            <a:ext cx="6843623" cy="3920079"/>
          </a:xfrm>
        </p:spPr>
      </p:pic>
    </p:spTree>
    <p:extLst>
      <p:ext uri="{BB962C8B-B14F-4D97-AF65-F5344CB8AC3E}">
        <p14:creationId xmlns:p14="http://schemas.microsoft.com/office/powerpoint/2010/main" val="22247253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2BE2D-0799-0B39-53FF-CA4D85BA1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and Compliance/DLP policies</a:t>
            </a:r>
          </a:p>
        </p:txBody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22D3905C-E751-81C3-B70B-010C1B6F4A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38754" y="2462168"/>
            <a:ext cx="7188679" cy="3723778"/>
          </a:xfrm>
        </p:spPr>
      </p:pic>
    </p:spTree>
    <p:extLst>
      <p:ext uri="{BB962C8B-B14F-4D97-AF65-F5344CB8AC3E}">
        <p14:creationId xmlns:p14="http://schemas.microsoft.com/office/powerpoint/2010/main" val="35967002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A5D88-FAA8-0A9D-DDB7-FCD5F07B3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BYOD Charity Device Restriction</a:t>
            </a:r>
          </a:p>
        </p:txBody>
      </p:sp>
      <p:pic>
        <p:nvPicPr>
          <p:cNvPr id="14" name="Content Placeholder 13" descr="A screenshot of a computer&#10;&#10;Description automatically generated">
            <a:extLst>
              <a:ext uri="{FF2B5EF4-FFF2-40B4-BE49-F238E27FC236}">
                <a16:creationId xmlns:a16="http://schemas.microsoft.com/office/drawing/2014/main" id="{3D03D3FD-52BC-53E2-8144-AA266281F5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8000" y="2396889"/>
            <a:ext cx="6096000" cy="3437392"/>
          </a:xfrm>
        </p:spPr>
      </p:pic>
    </p:spTree>
    <p:extLst>
      <p:ext uri="{BB962C8B-B14F-4D97-AF65-F5344CB8AC3E}">
        <p14:creationId xmlns:p14="http://schemas.microsoft.com/office/powerpoint/2010/main" val="18650469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D5D08-962A-79F0-455F-4EA5A107F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Conditional access blocking users from united state</a:t>
            </a:r>
            <a:br>
              <a:rPr lang="en-US" dirty="0"/>
            </a:br>
            <a:r>
              <a:rPr lang="en-US" dirty="0"/>
              <a:t>   </a:t>
            </a:r>
          </a:p>
        </p:txBody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792B0344-7CCB-1E8B-913C-595E690434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8000" y="2465478"/>
            <a:ext cx="8453886" cy="3285837"/>
          </a:xfrm>
        </p:spPr>
      </p:pic>
    </p:spTree>
    <p:extLst>
      <p:ext uri="{BB962C8B-B14F-4D97-AF65-F5344CB8AC3E}">
        <p14:creationId xmlns:p14="http://schemas.microsoft.com/office/powerpoint/2010/main" val="3648557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A6FEC-A41B-031B-89E3-1CF328C8E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CONTENT</a:t>
            </a:r>
            <a:br>
              <a:rPr lang="en-US"/>
            </a:b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F46DC3-183E-4471-8A0C-67567D140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32500" lnSpcReduction="20000"/>
          </a:bodyPr>
          <a:lstStyle/>
          <a:p>
            <a:pPr marL="0" indent="0">
              <a:buNone/>
            </a:pPr>
            <a:r>
              <a:rPr lang="en-US"/>
              <a:t>Tools to be use to facilitate this project includes</a:t>
            </a:r>
          </a:p>
          <a:p>
            <a:pPr marL="0" indent="0">
              <a:buNone/>
            </a:pPr>
            <a:r>
              <a:rPr lang="en-US"/>
              <a:t> 1, Exchange online configuration</a:t>
            </a:r>
          </a:p>
          <a:p>
            <a:pPr marL="0" indent="0">
              <a:buNone/>
            </a:pPr>
            <a:r>
              <a:rPr lang="en-US"/>
              <a:t>A) setting up mailboxes for each division</a:t>
            </a:r>
          </a:p>
          <a:p>
            <a:pPr marL="0" indent="0">
              <a:buNone/>
            </a:pPr>
            <a:r>
              <a:rPr lang="en-US"/>
              <a:t>B)creating transport rules for email approval and restriction</a:t>
            </a:r>
          </a:p>
          <a:p>
            <a:pPr marL="0" indent="0">
              <a:buNone/>
            </a:pPr>
            <a:r>
              <a:rPr lang="en-US"/>
              <a:t>2. </a:t>
            </a:r>
            <a:r>
              <a:rPr lang="en-US" err="1"/>
              <a:t>Sharepoints</a:t>
            </a:r>
          </a:p>
          <a:p>
            <a:pPr marL="0" indent="0">
              <a:buNone/>
            </a:pPr>
            <a:r>
              <a:rPr lang="en-US"/>
              <a:t>A)configuration of team sites and </a:t>
            </a:r>
            <a:r>
              <a:rPr lang="en-US" err="1"/>
              <a:t>hubsites</a:t>
            </a:r>
          </a:p>
          <a:p>
            <a:pPr marL="0" indent="0">
              <a:buNone/>
            </a:pPr>
            <a:r>
              <a:rPr lang="en-US"/>
              <a:t>B)Setting up list and migration</a:t>
            </a:r>
          </a:p>
          <a:p>
            <a:pPr marL="0" indent="0">
              <a:buNone/>
            </a:pPr>
            <a:r>
              <a:rPr lang="en-US"/>
              <a:t>3) Entra ID</a:t>
            </a:r>
          </a:p>
          <a:p>
            <a:pPr marL="0" indent="0">
              <a:buNone/>
            </a:pPr>
            <a:r>
              <a:rPr lang="en-US"/>
              <a:t>A)Setting up of  administrative units</a:t>
            </a:r>
          </a:p>
          <a:p>
            <a:pPr marL="0" indent="0">
              <a:buNone/>
            </a:pPr>
            <a:r>
              <a:rPr lang="en-US"/>
              <a:t>B)Creation of dynamic user groups</a:t>
            </a:r>
          </a:p>
          <a:p>
            <a:pPr marL="0" indent="0">
              <a:buNone/>
            </a:pPr>
            <a:r>
              <a:rPr lang="en-US"/>
              <a:t>C) 2MFA updates and features</a:t>
            </a:r>
          </a:p>
          <a:p>
            <a:pPr marL="0" indent="0">
              <a:buNone/>
            </a:pPr>
            <a:r>
              <a:rPr lang="en-US"/>
              <a:t>4) Microsoft teams configuration</a:t>
            </a:r>
          </a:p>
          <a:p>
            <a:pPr marL="0" indent="0">
              <a:buNone/>
            </a:pPr>
            <a:r>
              <a:rPr lang="en-US"/>
              <a:t>A) creation of teams channel and breakout rooms</a:t>
            </a:r>
          </a:p>
          <a:p>
            <a:pPr marL="0" indent="0">
              <a:buNone/>
            </a:pPr>
            <a:r>
              <a:rPr lang="en-US"/>
              <a:t>B) </a:t>
            </a:r>
            <a:r>
              <a:rPr lang="en-US" err="1"/>
              <a:t>Intigrate</a:t>
            </a:r>
            <a:r>
              <a:rPr lang="en-US"/>
              <a:t> project planning applications</a:t>
            </a:r>
          </a:p>
          <a:p>
            <a:pPr marL="0" indent="0">
              <a:buNone/>
            </a:pPr>
            <a:r>
              <a:rPr lang="en-US"/>
              <a:t>5) Security and compliance policies and </a:t>
            </a:r>
            <a:r>
              <a:rPr lang="en-US" err="1"/>
              <a:t>intune</a:t>
            </a:r>
            <a:r>
              <a:rPr lang="en-US"/>
              <a:t> enrolment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457200" indent="-457200">
              <a:buAutoNum type="alphaLcParenR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7694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8852D-22C1-2767-0104-382A4DA3A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Charity BYOD Compliance Policy</a:t>
            </a:r>
          </a:p>
        </p:txBody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41744532-C42C-3238-1E54-701672CD13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8000" y="2401922"/>
            <a:ext cx="6886754" cy="3427327"/>
          </a:xfrm>
        </p:spPr>
      </p:pic>
    </p:spTree>
    <p:extLst>
      <p:ext uri="{BB962C8B-B14F-4D97-AF65-F5344CB8AC3E}">
        <p14:creationId xmlns:p14="http://schemas.microsoft.com/office/powerpoint/2010/main" val="38663869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82A07-3DB7-948E-8AB7-E0D399CD3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BYOD Overview</a:t>
            </a:r>
          </a:p>
        </p:txBody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06724AEA-D8FA-02A7-2741-BEBCD8D5DD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29509" y="2401111"/>
            <a:ext cx="6096000" cy="3457702"/>
          </a:xfrm>
        </p:spPr>
      </p:pic>
    </p:spTree>
    <p:extLst>
      <p:ext uri="{BB962C8B-B14F-4D97-AF65-F5344CB8AC3E}">
        <p14:creationId xmlns:p14="http://schemas.microsoft.com/office/powerpoint/2010/main" val="21616638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5A808-985D-129C-1039-9A96417CD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Device enrolment</a:t>
            </a:r>
          </a:p>
        </p:txBody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E0E1EEA6-1447-7222-E89F-A045629C80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8000" y="2534464"/>
            <a:ext cx="6096000" cy="3162243"/>
          </a:xfrm>
        </p:spPr>
      </p:pic>
    </p:spTree>
    <p:extLst>
      <p:ext uri="{BB962C8B-B14F-4D97-AF65-F5344CB8AC3E}">
        <p14:creationId xmlns:p14="http://schemas.microsoft.com/office/powerpoint/2010/main" val="38475241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8CC56-2D61-0E7B-3BDA-BDC776CF2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Device Restriction for Maxwell Hotel</a:t>
            </a:r>
          </a:p>
        </p:txBody>
      </p:sp>
      <p:pic>
        <p:nvPicPr>
          <p:cNvPr id="7" name="Content Placeholder 6" descr="A screenshot of a computer&#10;&#10;Description automatically generated">
            <a:extLst>
              <a:ext uri="{FF2B5EF4-FFF2-40B4-BE49-F238E27FC236}">
                <a16:creationId xmlns:a16="http://schemas.microsoft.com/office/drawing/2014/main" id="{D804731D-FDB3-143F-CC97-7A3DE1BED6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8000" y="2488793"/>
            <a:ext cx="6096000" cy="3253584"/>
          </a:xfrm>
        </p:spPr>
      </p:pic>
    </p:spTree>
    <p:extLst>
      <p:ext uri="{BB962C8B-B14F-4D97-AF65-F5344CB8AC3E}">
        <p14:creationId xmlns:p14="http://schemas.microsoft.com/office/powerpoint/2010/main" val="117830000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5EEDC-1CD4-9696-CC82-DFD138F3B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Maxwell Hotel Device Restriction</a:t>
            </a:r>
          </a:p>
        </p:txBody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92946F95-30A6-C5CB-16D5-383FE92570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8000" y="2533400"/>
            <a:ext cx="6096000" cy="3164370"/>
          </a:xfrm>
        </p:spPr>
      </p:pic>
    </p:spTree>
    <p:extLst>
      <p:ext uri="{BB962C8B-B14F-4D97-AF65-F5344CB8AC3E}">
        <p14:creationId xmlns:p14="http://schemas.microsoft.com/office/powerpoint/2010/main" val="62449677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3B343-F52E-C42F-77FC-BF60000F1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Maxwell Hotel Device Restriction</a:t>
            </a:r>
          </a:p>
        </p:txBody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F9D6552B-87D4-767D-CB0C-8A52A4F325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8000" y="2501150"/>
            <a:ext cx="6096000" cy="3228870"/>
          </a:xfrm>
        </p:spPr>
      </p:pic>
    </p:spTree>
    <p:extLst>
      <p:ext uri="{BB962C8B-B14F-4D97-AF65-F5344CB8AC3E}">
        <p14:creationId xmlns:p14="http://schemas.microsoft.com/office/powerpoint/2010/main" val="399143086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0B71F-9D9C-F2ED-57EF-96B742E24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Intune for maxwell hotel</a:t>
            </a:r>
          </a:p>
        </p:txBody>
      </p:sp>
      <p:pic>
        <p:nvPicPr>
          <p:cNvPr id="7" name="Content Placeholder 6" descr="A screenshot of a computer&#10;&#10;Description automatically generated">
            <a:extLst>
              <a:ext uri="{FF2B5EF4-FFF2-40B4-BE49-F238E27FC236}">
                <a16:creationId xmlns:a16="http://schemas.microsoft.com/office/drawing/2014/main" id="{D0E0319A-60A3-DF7D-FE8C-D694E1F6DF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8000" y="2476973"/>
            <a:ext cx="6096000" cy="3277224"/>
          </a:xfrm>
        </p:spPr>
      </p:pic>
    </p:spTree>
    <p:extLst>
      <p:ext uri="{BB962C8B-B14F-4D97-AF65-F5344CB8AC3E}">
        <p14:creationId xmlns:p14="http://schemas.microsoft.com/office/powerpoint/2010/main" val="228018158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12599-9109-0058-1C53-996C8BFBE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Device compliance check</a:t>
            </a:r>
          </a:p>
        </p:txBody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9115628C-D5B2-550C-DD4E-81438181DA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8000" y="2401922"/>
            <a:ext cx="6096000" cy="3427327"/>
          </a:xfrm>
        </p:spPr>
      </p:pic>
    </p:spTree>
    <p:extLst>
      <p:ext uri="{BB962C8B-B14F-4D97-AF65-F5344CB8AC3E}">
        <p14:creationId xmlns:p14="http://schemas.microsoft.com/office/powerpoint/2010/main" val="1517198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17E75-1C9E-F551-678A-88850C167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Phase 1: </a:t>
            </a:r>
            <a:r>
              <a:rPr lang="en-US" err="1"/>
              <a:t>Subcription</a:t>
            </a:r>
            <a:r>
              <a:rPr lang="en-US"/>
              <a:t> for each  division of maxwell international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CC825A-1894-2BA1-651B-8140894EBD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55000" lnSpcReduction="20000"/>
          </a:bodyPr>
          <a:lstStyle/>
          <a:p>
            <a:pPr marL="0" indent="0">
              <a:buNone/>
            </a:pPr>
            <a:r>
              <a:rPr lang="en-US"/>
              <a:t>Subscription for Hotel division with 120 staff</a:t>
            </a:r>
          </a:p>
          <a:p>
            <a:pPr marL="0" indent="0">
              <a:buNone/>
            </a:pPr>
            <a:r>
              <a:rPr lang="en-US"/>
              <a:t>1.Microsoft 365 business standard</a:t>
            </a:r>
          </a:p>
          <a:p>
            <a:pPr marL="0" indent="0">
              <a:buNone/>
            </a:pPr>
            <a:r>
              <a:rPr lang="en-US"/>
              <a:t>2.Microsoft 365 business premium</a:t>
            </a:r>
          </a:p>
          <a:p>
            <a:pPr marL="0" indent="0">
              <a:buNone/>
            </a:pPr>
            <a:r>
              <a:rPr lang="en-US"/>
              <a:t>3.Microsoft 365 F3</a:t>
            </a:r>
          </a:p>
          <a:p>
            <a:pPr marL="0" indent="0">
              <a:buNone/>
            </a:pPr>
            <a:r>
              <a:rPr lang="en-US"/>
              <a:t>Subscription for fintech group with 1500</a:t>
            </a:r>
          </a:p>
          <a:p>
            <a:pPr marL="0" indent="0">
              <a:buNone/>
            </a:pPr>
            <a:r>
              <a:rPr lang="en-US"/>
              <a:t>1.Microsoft 365 E3(enterprise plan)</a:t>
            </a:r>
          </a:p>
          <a:p>
            <a:pPr marL="0" indent="0">
              <a:buNone/>
            </a:pPr>
            <a:r>
              <a:rPr lang="en-US"/>
              <a:t>2.Microsoft 365 E5(enterprise plan)</a:t>
            </a:r>
          </a:p>
          <a:p>
            <a:pPr marL="0" indent="0">
              <a:buNone/>
            </a:pPr>
            <a:r>
              <a:rPr lang="en-US"/>
              <a:t>3.Microsoft 365 F3(Frontline workers)</a:t>
            </a:r>
          </a:p>
          <a:p>
            <a:pPr marL="0" indent="0">
              <a:buNone/>
            </a:pPr>
            <a:r>
              <a:rPr lang="en-US" err="1"/>
              <a:t>Subcription</a:t>
            </a:r>
            <a:r>
              <a:rPr lang="en-US"/>
              <a:t> for Charity division with 70 staff</a:t>
            </a:r>
          </a:p>
          <a:p>
            <a:pPr marL="0" indent="0">
              <a:buNone/>
            </a:pPr>
            <a:r>
              <a:rPr lang="en-US"/>
              <a:t>1.Microsoft 365 business basic</a:t>
            </a:r>
          </a:p>
          <a:p>
            <a:pPr marL="0" indent="0">
              <a:buNone/>
            </a:pPr>
            <a:r>
              <a:rPr lang="en-US"/>
              <a:t>2.Microsoft 365 business standard\</a:t>
            </a:r>
          </a:p>
          <a:p>
            <a:pPr marL="0" indent="0">
              <a:buNone/>
            </a:pPr>
            <a:r>
              <a:rPr lang="en-US"/>
              <a:t>3</a:t>
            </a: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210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98343-BC0B-7A3E-A75A-C339CE0B8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Maxwell fintech email configuration</a:t>
            </a:r>
          </a:p>
        </p:txBody>
      </p:sp>
      <p:pic>
        <p:nvPicPr>
          <p:cNvPr id="6" name="Content Placeholder 5" descr="A screenshot of a email&#10;&#10;Description automatically generated">
            <a:extLst>
              <a:ext uri="{FF2B5EF4-FFF2-40B4-BE49-F238E27FC236}">
                <a16:creationId xmlns:a16="http://schemas.microsoft.com/office/drawing/2014/main" id="{0735E689-72AB-911A-4151-B479E7A923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73245" y="2058185"/>
            <a:ext cx="6578490" cy="4114800"/>
          </a:xfrm>
        </p:spPr>
      </p:pic>
    </p:spTree>
    <p:extLst>
      <p:ext uri="{BB962C8B-B14F-4D97-AF65-F5344CB8AC3E}">
        <p14:creationId xmlns:p14="http://schemas.microsoft.com/office/powerpoint/2010/main" val="27271675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257FE-5637-5C68-A71F-378001C43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Exchange online configuration for the 3 divisions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6C0952-630D-8404-6906-941B9C767C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231385"/>
            <a:ext cx="9905999" cy="366775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AutoNum type="arabicPeriod"/>
            </a:pPr>
            <a:r>
              <a:rPr lang="en-US"/>
              <a:t>Maxwell charity email configuration</a:t>
            </a:r>
          </a:p>
        </p:txBody>
      </p:sp>
      <p:pic>
        <p:nvPicPr>
          <p:cNvPr id="4" name="Picture 3" descr="A screenshot of a email&#10;&#10;Description automatically generated">
            <a:extLst>
              <a:ext uri="{FF2B5EF4-FFF2-40B4-BE49-F238E27FC236}">
                <a16:creationId xmlns:a16="http://schemas.microsoft.com/office/drawing/2014/main" id="{24FBDC1C-FCCA-ED69-F54D-D537D7F7EF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8230" y="2823714"/>
            <a:ext cx="5497578" cy="3252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5407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77336-4582-C18C-F817-3570F8E33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872935"/>
            <a:ext cx="9905999" cy="857691"/>
          </a:xfrm>
        </p:spPr>
        <p:txBody>
          <a:bodyPr/>
          <a:lstStyle/>
          <a:p>
            <a:r>
              <a:rPr lang="en-US"/>
              <a:t>Maxwell hotels email configuration</a:t>
            </a:r>
          </a:p>
        </p:txBody>
      </p:sp>
      <p:pic>
        <p:nvPicPr>
          <p:cNvPr id="4" name="Content Placeholder 3" descr="A screenshot of a contact form&#10;&#10;Description automatically generated">
            <a:extLst>
              <a:ext uri="{FF2B5EF4-FFF2-40B4-BE49-F238E27FC236}">
                <a16:creationId xmlns:a16="http://schemas.microsoft.com/office/drawing/2014/main" id="{114C9DEA-1704-B852-B2EA-965C4E209A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58056" y="2058185"/>
            <a:ext cx="7255850" cy="4114800"/>
          </a:xfrm>
        </p:spPr>
      </p:pic>
    </p:spTree>
    <p:extLst>
      <p:ext uri="{BB962C8B-B14F-4D97-AF65-F5344CB8AC3E}">
        <p14:creationId xmlns:p14="http://schemas.microsoft.com/office/powerpoint/2010/main" val="26888368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14B2C-5E70-6D85-1717-5B4AFF927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872935"/>
            <a:ext cx="9905999" cy="1001465"/>
          </a:xfrm>
        </p:spPr>
        <p:txBody>
          <a:bodyPr>
            <a:normAutofit fontScale="90000"/>
          </a:bodyPr>
          <a:lstStyle/>
          <a:p>
            <a:r>
              <a:rPr lang="en-US"/>
              <a:t>Maxwell International Email Approval Request</a:t>
            </a:r>
          </a:p>
        </p:txBody>
      </p:sp>
      <p:pic>
        <p:nvPicPr>
          <p:cNvPr id="4" name="Content Placeholder 3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DB70D39D-2220-4379-D12E-EE365BCA91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4562" y="1871279"/>
            <a:ext cx="4114800" cy="4114800"/>
          </a:xfrm>
        </p:spPr>
      </p:pic>
    </p:spTree>
    <p:extLst>
      <p:ext uri="{BB962C8B-B14F-4D97-AF65-F5344CB8AC3E}">
        <p14:creationId xmlns:p14="http://schemas.microsoft.com/office/powerpoint/2010/main" val="7455234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548BB-A137-2EB4-9B38-554531733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Maxwell international email restriction rule</a:t>
            </a:r>
          </a:p>
        </p:txBody>
      </p:sp>
      <p:pic>
        <p:nvPicPr>
          <p:cNvPr id="6" name="Content Placeholder 5" descr="A screenshot of a computer&#10;&#10;Description automatically generated">
            <a:extLst>
              <a:ext uri="{FF2B5EF4-FFF2-40B4-BE49-F238E27FC236}">
                <a16:creationId xmlns:a16="http://schemas.microsoft.com/office/drawing/2014/main" id="{04158A43-E2C7-B05F-CB30-A88827B856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46768" y="2460751"/>
            <a:ext cx="5869444" cy="3712234"/>
          </a:xfrm>
        </p:spPr>
      </p:pic>
    </p:spTree>
    <p:extLst>
      <p:ext uri="{BB962C8B-B14F-4D97-AF65-F5344CB8AC3E}">
        <p14:creationId xmlns:p14="http://schemas.microsoft.com/office/powerpoint/2010/main" val="2173079280"/>
      </p:ext>
    </p:extLst>
  </p:cSld>
  <p:clrMapOvr>
    <a:masterClrMapping/>
  </p:clrMapOvr>
</p:sld>
</file>

<file path=ppt/theme/theme1.xml><?xml version="1.0" encoding="utf-8"?>
<a:theme xmlns:a="http://schemas.openxmlformats.org/drawingml/2006/main" name="RegattaVTI">
  <a:themeElements>
    <a:clrScheme name="AnalogousFromDarkSeedLeftStep">
      <a:dk1>
        <a:srgbClr val="000000"/>
      </a:dk1>
      <a:lt1>
        <a:srgbClr val="FFFFFF"/>
      </a:lt1>
      <a:dk2>
        <a:srgbClr val="301B2C"/>
      </a:dk2>
      <a:lt2>
        <a:srgbClr val="F0F3F3"/>
      </a:lt2>
      <a:accent1>
        <a:srgbClr val="CA4A46"/>
      </a:accent1>
      <a:accent2>
        <a:srgbClr val="B83467"/>
      </a:accent2>
      <a:accent3>
        <a:srgbClr val="CA46B0"/>
      </a:accent3>
      <a:accent4>
        <a:srgbClr val="9B34B8"/>
      </a:accent4>
      <a:accent5>
        <a:srgbClr val="7646CA"/>
      </a:accent5>
      <a:accent6>
        <a:srgbClr val="3C42BB"/>
      </a:accent6>
      <a:hlink>
        <a:srgbClr val="833FBF"/>
      </a:hlink>
      <a:folHlink>
        <a:srgbClr val="7F7F7F"/>
      </a:folHlink>
    </a:clrScheme>
    <a:fontScheme name="Walbaum Display">
      <a:majorFont>
        <a:latin typeface="Walbaum Display"/>
        <a:ea typeface=""/>
        <a:cs typeface=""/>
      </a:majorFont>
      <a:minorFont>
        <a:latin typeface="Walbaum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gattaVTI" id="{FFC3BCE5-6357-41D1-8E67-3F85B69D7E86}" vid="{893A6374-FE17-48E5-8B62-678C1B11AA1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Maxwell projects(M365)</Template>
  <TotalTime>4</TotalTime>
  <Words>438</Words>
  <Application>Microsoft Office PowerPoint</Application>
  <PresentationFormat>Widescreen</PresentationFormat>
  <Paragraphs>73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0" baseType="lpstr">
      <vt:lpstr>Walbaum Display</vt:lpstr>
      <vt:lpstr>Arial</vt:lpstr>
      <vt:lpstr>RegattaVTI</vt:lpstr>
      <vt:lpstr>MAXWELL INTERNATIONAL PROJECTS BY AFOLABI OLUFUNSHO  </vt:lpstr>
      <vt:lpstr>Project Overview</vt:lpstr>
      <vt:lpstr>CONTENT </vt:lpstr>
      <vt:lpstr>Phase 1: Subcription for each  division of maxwell international</vt:lpstr>
      <vt:lpstr>Maxwell fintech email configuration</vt:lpstr>
      <vt:lpstr>Exchange online configuration for the 3 divisions</vt:lpstr>
      <vt:lpstr>Maxwell hotels email configuration</vt:lpstr>
      <vt:lpstr>Maxwell International Email Approval Request</vt:lpstr>
      <vt:lpstr>Maxwell international email restriction rule</vt:lpstr>
      <vt:lpstr>Maxwell International Team Site</vt:lpstr>
      <vt:lpstr>The  maxwell International Hubsite</vt:lpstr>
      <vt:lpstr>Maxwell International list</vt:lpstr>
      <vt:lpstr>Maxwell charity teams channel                                                    </vt:lpstr>
      <vt:lpstr>Maxwell fintech teams channel</vt:lpstr>
      <vt:lpstr>Migration tool</vt:lpstr>
      <vt:lpstr>Sharepoint online migration process</vt:lpstr>
      <vt:lpstr>Migration process</vt:lpstr>
      <vt:lpstr>Maxwell Hotel Teams Channel</vt:lpstr>
      <vt:lpstr>Dynamic membership rule</vt:lpstr>
      <vt:lpstr>Dynamic user configuration</vt:lpstr>
      <vt:lpstr>Dynamic user configuration</vt:lpstr>
      <vt:lpstr>Entra ID Fintech Unit/administrative role</vt:lpstr>
      <vt:lpstr>Entra ID Charity Unit/Administrative Role</vt:lpstr>
      <vt:lpstr>Entra ID Hotel Unit/Administrative role</vt:lpstr>
      <vt:lpstr>Breakout Room</vt:lpstr>
      <vt:lpstr>Compliance Policy/Antispam</vt:lpstr>
      <vt:lpstr>Security and Compliance/DLP policies</vt:lpstr>
      <vt:lpstr>BYOD Charity Device Restriction</vt:lpstr>
      <vt:lpstr>Conditional access blocking users from united state    </vt:lpstr>
      <vt:lpstr>Charity BYOD Compliance Policy</vt:lpstr>
      <vt:lpstr>BYOD Overview</vt:lpstr>
      <vt:lpstr>Device enrolment</vt:lpstr>
      <vt:lpstr>Device Restriction for Maxwell Hotel</vt:lpstr>
      <vt:lpstr>Maxwell Hotel Device Restriction</vt:lpstr>
      <vt:lpstr>Maxwell Hotel Device Restriction</vt:lpstr>
      <vt:lpstr>Intune for maxwell hotel</vt:lpstr>
      <vt:lpstr>Device compliance check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USER</dc:creator>
  <cp:lastModifiedBy>USER</cp:lastModifiedBy>
  <cp:revision>1</cp:revision>
  <dcterms:created xsi:type="dcterms:W3CDTF">2024-10-27T16:59:48Z</dcterms:created>
  <dcterms:modified xsi:type="dcterms:W3CDTF">2024-10-27T17:04:44Z</dcterms:modified>
</cp:coreProperties>
</file>