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327"/>
  </p:normalViewPr>
  <p:slideViewPr>
    <p:cSldViewPr snapToGrid="0" snapToObjects="1">
      <p:cViewPr varScale="1">
        <p:scale>
          <a:sx n="126" d="100"/>
          <a:sy n="126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1268-D4C6-3845-B581-29917664B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89923-A96B-DC47-A79E-93AB1C5BB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0EFE6-12D0-5848-953B-E1F1C513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E33B-FCF7-8349-8336-02F3E321B06E}" type="datetimeFigureOut">
              <a:rPr lang="en-PT" smtClean="0"/>
              <a:t>26/03/2022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E8E05-D6A5-B748-9C69-DB37C498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D7680-A126-F246-B7D5-ECC420F8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0616-1DA5-F14B-9885-92FFD73D680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912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558C-ACF3-9443-B54C-2EDCB2DD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B6B95-FD97-AA4B-983B-4FF1824A7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65700-BA0F-EE44-B33D-62352038D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E33B-FCF7-8349-8336-02F3E321B06E}" type="datetimeFigureOut">
              <a:rPr lang="en-PT" smtClean="0"/>
              <a:t>26/03/2022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12AEE-FB57-3E42-B88D-0C723CD0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3655C-B69B-C84A-9784-F4FDABC6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0616-1DA5-F14B-9885-92FFD73D680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4619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ACFFA6-8317-CB43-8662-7857178AE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76746-B397-3B44-940F-F30E9BD56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79E61-9834-A248-845B-1302F269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E33B-FCF7-8349-8336-02F3E321B06E}" type="datetimeFigureOut">
              <a:rPr lang="en-PT" smtClean="0"/>
              <a:t>26/03/2022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7F1E0-49A0-294D-A4CC-E96044C0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11A98-9385-F04E-BF44-A97FAE49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0616-1DA5-F14B-9885-92FFD73D680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181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F5DC-4B5C-6841-A0A2-C8D83393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0DBB4-B038-CF49-8A4F-402E9DACF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6C3A4-5EE5-9341-8EB1-B2E8CC6E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E33B-FCF7-8349-8336-02F3E321B06E}" type="datetimeFigureOut">
              <a:rPr lang="en-PT" smtClean="0"/>
              <a:t>26/03/2022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1DB30-121D-4445-92CB-986A61D47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8F54E-ABAA-7F47-B536-124F3464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0616-1DA5-F14B-9885-92FFD73D680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2972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3CCE-62AB-8E4F-A486-06C7B9ED2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19D82-072A-2649-885B-27C9B5AE3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E7138-399C-E647-86D0-9509132A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E33B-FCF7-8349-8336-02F3E321B06E}" type="datetimeFigureOut">
              <a:rPr lang="en-PT" smtClean="0"/>
              <a:t>26/03/2022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F748F-FB90-414C-AC44-824B7669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508BB-8675-AB4E-A1FF-73996271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0616-1DA5-F14B-9885-92FFD73D680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2835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1DC6-7634-F649-B07C-9A1CEE28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1FAAE-5767-544D-A967-777424031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61468-4ED8-D447-8A7F-5CF9A2926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97AAD-E20F-B646-929B-EEECAAA6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E33B-FCF7-8349-8336-02F3E321B06E}" type="datetimeFigureOut">
              <a:rPr lang="en-PT" smtClean="0"/>
              <a:t>26/03/2022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36FC6-5466-2349-B6B8-EEC334BB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3156B-8E46-E44E-A367-52E2FCB0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0616-1DA5-F14B-9885-92FFD73D680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2547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DB34-3F17-954D-BC76-7FF1E02A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7A23A-A2B9-BB44-ACA3-1243A6CC3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714B3-964A-F444-B34D-6E58FC6F6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BCCD5-604A-E847-A13C-0A1642011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61994-5606-8C46-93F9-6EB3F828E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809CB-DB2C-C943-94F1-080E73F7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E33B-FCF7-8349-8336-02F3E321B06E}" type="datetimeFigureOut">
              <a:rPr lang="en-PT" smtClean="0"/>
              <a:t>26/03/2022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6535E-7EDB-CA4D-8191-93F17C45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6C1D9-3606-9846-980E-F4D828A5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0616-1DA5-F14B-9885-92FFD73D680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2049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BA17-66C5-7641-8E9B-B6968C772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AE088-97F2-254A-BBE3-01A08FB8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E33B-FCF7-8349-8336-02F3E321B06E}" type="datetimeFigureOut">
              <a:rPr lang="en-PT" smtClean="0"/>
              <a:t>26/03/2022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353AF-F9A7-8441-B6F6-0F6FE33A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C4285-63F6-4148-9DED-4F7DD43E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0616-1DA5-F14B-9885-92FFD73D680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07042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7D477-D6AA-7C47-8746-B4E844860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E33B-FCF7-8349-8336-02F3E321B06E}" type="datetimeFigureOut">
              <a:rPr lang="en-PT" smtClean="0"/>
              <a:t>26/03/2022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F244A-C29F-9F49-BE4F-506C456A8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602EF-0972-6049-9D39-24EDCBEB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0616-1DA5-F14B-9885-92FFD73D680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5217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A017-3826-1B43-AFA3-966292467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B06C8-BB4A-4B40-AA38-28B4B8D4A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E32BB-775B-5741-B3DC-F74CB709D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0E5FC-04FE-EC49-A3C5-F4980989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E33B-FCF7-8349-8336-02F3E321B06E}" type="datetimeFigureOut">
              <a:rPr lang="en-PT" smtClean="0"/>
              <a:t>26/03/2022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31FD1-25E7-364A-9627-0C70C4A5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58091-62DA-F344-B690-215499BA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0616-1DA5-F14B-9885-92FFD73D680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8434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3623-2E32-EA4D-A181-775DFE8C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E5E885-6ED2-6845-AA47-55074D936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FE40B-6EB3-B74E-BAF9-012A5C910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AB582-86BA-9143-851B-04EF33C3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E33B-FCF7-8349-8336-02F3E321B06E}" type="datetimeFigureOut">
              <a:rPr lang="en-PT" smtClean="0"/>
              <a:t>26/03/2022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B9E41-5C04-9743-99F5-3B665F84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42630-8D15-DC43-B42A-BA5EF758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0616-1DA5-F14B-9885-92FFD73D680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5559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55240-35C0-AA41-801C-81CDE7A9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7CAB9-EF48-7443-B00E-3A06D8CEF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A9457-C9AD-094D-ADFB-133162A26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AE33B-FCF7-8349-8336-02F3E321B06E}" type="datetimeFigureOut">
              <a:rPr lang="en-PT" smtClean="0"/>
              <a:t>26/03/2022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27D91-9D0C-0F4D-8D95-2A030E8C1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1EDA8-4FFF-E541-92D6-8919C6EF6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20616-1DA5-F14B-9885-92FFD73D680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1722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3097B9-D51F-0D49-BA96-00AE76BFA454}"/>
              </a:ext>
            </a:extLst>
          </p:cNvPr>
          <p:cNvSpPr/>
          <p:nvPr/>
        </p:nvSpPr>
        <p:spPr>
          <a:xfrm>
            <a:off x="3753068" y="154223"/>
            <a:ext cx="3765870" cy="1839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46465B-DEF9-D649-88A2-D5338AE37D01}"/>
              </a:ext>
            </a:extLst>
          </p:cNvPr>
          <p:cNvSpPr/>
          <p:nvPr/>
        </p:nvSpPr>
        <p:spPr>
          <a:xfrm>
            <a:off x="5804925" y="5317139"/>
            <a:ext cx="1897402" cy="1138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EF9D1-FDC8-8E4E-8E64-1970FC5CC0B4}"/>
              </a:ext>
            </a:extLst>
          </p:cNvPr>
          <p:cNvSpPr txBox="1"/>
          <p:nvPr/>
        </p:nvSpPr>
        <p:spPr>
          <a:xfrm>
            <a:off x="5778935" y="5321033"/>
            <a:ext cx="1902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err="1"/>
              <a:t>teacher_app</a:t>
            </a:r>
            <a:endParaRPr lang="en-PT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437F31-F65E-6F47-8B8D-22487BC7C7D2}"/>
              </a:ext>
            </a:extLst>
          </p:cNvPr>
          <p:cNvSpPr/>
          <p:nvPr/>
        </p:nvSpPr>
        <p:spPr>
          <a:xfrm>
            <a:off x="4498747" y="2502316"/>
            <a:ext cx="1897402" cy="1591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00FE0A-AD16-CB41-BBB7-C85EBCDACDE1}"/>
              </a:ext>
            </a:extLst>
          </p:cNvPr>
          <p:cNvSpPr txBox="1"/>
          <p:nvPr/>
        </p:nvSpPr>
        <p:spPr>
          <a:xfrm>
            <a:off x="4498748" y="2502316"/>
            <a:ext cx="1897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err="1"/>
              <a:t>fetcher</a:t>
            </a:r>
            <a:endParaRPr lang="en-PT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BCC641-8834-B94C-A5CC-36ACC1B60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05" y="516015"/>
            <a:ext cx="948277" cy="134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FD5D40-3FC9-8F47-833C-0C25D390596D}"/>
              </a:ext>
            </a:extLst>
          </p:cNvPr>
          <p:cNvSpPr txBox="1"/>
          <p:nvPr/>
        </p:nvSpPr>
        <p:spPr>
          <a:xfrm>
            <a:off x="3920311" y="179801"/>
            <a:ext cx="306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/>
              <a:t>Databases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17041BC-40B5-D34B-AEDD-F5BE7A913F29}"/>
              </a:ext>
            </a:extLst>
          </p:cNvPr>
          <p:cNvSpPr/>
          <p:nvPr/>
        </p:nvSpPr>
        <p:spPr>
          <a:xfrm>
            <a:off x="4623863" y="3050925"/>
            <a:ext cx="716540" cy="840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T" sz="1200" dirty="0"/>
              <a:t>API Student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F35429-BA8B-E24F-9BAB-2627FD97D44B}"/>
              </a:ext>
            </a:extLst>
          </p:cNvPr>
          <p:cNvSpPr txBox="1"/>
          <p:nvPr/>
        </p:nvSpPr>
        <p:spPr>
          <a:xfrm>
            <a:off x="5423799" y="2082085"/>
            <a:ext cx="20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200" dirty="0"/>
              <a:t>Fetch and change information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1167B79-C58B-2D45-B6FA-0B8884BA7E8D}"/>
              </a:ext>
            </a:extLst>
          </p:cNvPr>
          <p:cNvSpPr/>
          <p:nvPr/>
        </p:nvSpPr>
        <p:spPr>
          <a:xfrm>
            <a:off x="6803779" y="5856306"/>
            <a:ext cx="715158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T" sz="1200" dirty="0"/>
              <a:t>Backend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DD699A6-C1BC-9D4C-9B59-2A75D77A8F7E}"/>
              </a:ext>
            </a:extLst>
          </p:cNvPr>
          <p:cNvSpPr/>
          <p:nvPr/>
        </p:nvSpPr>
        <p:spPr>
          <a:xfrm>
            <a:off x="3679824" y="5327237"/>
            <a:ext cx="1888079" cy="1138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0E97698-5403-5740-A024-5D7659B4BAD0}"/>
              </a:ext>
            </a:extLst>
          </p:cNvPr>
          <p:cNvSpPr/>
          <p:nvPr/>
        </p:nvSpPr>
        <p:spPr>
          <a:xfrm>
            <a:off x="4688809" y="5860666"/>
            <a:ext cx="715158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T" sz="1200" dirty="0"/>
              <a:t>Backend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DC8A4D7-67D4-C240-ACB1-B43F23969AE5}"/>
              </a:ext>
            </a:extLst>
          </p:cNvPr>
          <p:cNvSpPr txBox="1"/>
          <p:nvPr/>
        </p:nvSpPr>
        <p:spPr>
          <a:xfrm>
            <a:off x="3703427" y="5311885"/>
            <a:ext cx="187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student</a:t>
            </a:r>
            <a:r>
              <a:rPr lang="en-PT" sz="1400" dirty="0"/>
              <a:t>_app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B1164D3-2A03-2F4F-840C-43EB77AFCED8}"/>
              </a:ext>
            </a:extLst>
          </p:cNvPr>
          <p:cNvSpPr/>
          <p:nvPr/>
        </p:nvSpPr>
        <p:spPr>
          <a:xfrm>
            <a:off x="5851052" y="5850869"/>
            <a:ext cx="810879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T" sz="1200" dirty="0"/>
              <a:t>Frontend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9BB578F-5793-3C4F-A7B9-0E064B5656B8}"/>
              </a:ext>
            </a:extLst>
          </p:cNvPr>
          <p:cNvSpPr/>
          <p:nvPr/>
        </p:nvSpPr>
        <p:spPr>
          <a:xfrm>
            <a:off x="3753068" y="5860666"/>
            <a:ext cx="810879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T" sz="1200" dirty="0"/>
              <a:t>Frontend</a:t>
            </a:r>
          </a:p>
        </p:txBody>
      </p: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1CB07112-6174-4F44-9D4C-63F2026843E0}"/>
              </a:ext>
            </a:extLst>
          </p:cNvPr>
          <p:cNvCxnSpPr>
            <a:cxnSpLocks/>
            <a:stCxn id="5" idx="0"/>
            <a:endCxn id="56" idx="2"/>
          </p:cNvCxnSpPr>
          <p:nvPr/>
        </p:nvCxnSpPr>
        <p:spPr>
          <a:xfrm rot="16200000" flipV="1">
            <a:off x="5591820" y="4182546"/>
            <a:ext cx="1444889" cy="83208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>
            <a:extLst>
              <a:ext uri="{FF2B5EF4-FFF2-40B4-BE49-F238E27FC236}">
                <a16:creationId xmlns:a16="http://schemas.microsoft.com/office/drawing/2014/main" id="{6BF59C95-0435-0E4E-A1FD-1864684A3B9E}"/>
              </a:ext>
            </a:extLst>
          </p:cNvPr>
          <p:cNvCxnSpPr>
            <a:cxnSpLocks/>
            <a:stCxn id="157" idx="0"/>
            <a:endCxn id="39" idx="2"/>
          </p:cNvCxnSpPr>
          <p:nvPr/>
        </p:nvCxnSpPr>
        <p:spPr>
          <a:xfrm rot="5400000" flipH="1" flipV="1">
            <a:off x="4102256" y="4432008"/>
            <a:ext cx="1420485" cy="33927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80C58D1-CB4F-F74F-ABEF-C9F5A2D9A4C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47449" y="1993534"/>
            <a:ext cx="0" cy="5087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DD60ABA-AD8E-5F4B-B832-6BD4ED3DB1BF}"/>
              </a:ext>
            </a:extLst>
          </p:cNvPr>
          <p:cNvSpPr/>
          <p:nvPr/>
        </p:nvSpPr>
        <p:spPr>
          <a:xfrm>
            <a:off x="5539951" y="3035669"/>
            <a:ext cx="716540" cy="840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T" sz="1200" dirty="0"/>
              <a:t>API Teacher</a:t>
            </a:r>
          </a:p>
        </p:txBody>
      </p:sp>
    </p:spTree>
    <p:extLst>
      <p:ext uri="{BB962C8B-B14F-4D97-AF65-F5344CB8AC3E}">
        <p14:creationId xmlns:p14="http://schemas.microsoft.com/office/powerpoint/2010/main" val="264743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20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Tomás Candeias</dc:creator>
  <cp:lastModifiedBy>Tomás Candeias</cp:lastModifiedBy>
  <cp:revision>18</cp:revision>
  <dcterms:created xsi:type="dcterms:W3CDTF">2022-01-24T19:50:12Z</dcterms:created>
  <dcterms:modified xsi:type="dcterms:W3CDTF">2022-03-26T15:32:20Z</dcterms:modified>
</cp:coreProperties>
</file>