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6255"/>
  </p:normalViewPr>
  <p:slideViewPr>
    <p:cSldViewPr snapToGrid="0" snapToObjects="1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1268-D4C6-3845-B581-29917664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9923-A96B-DC47-A79E-93AB1C5B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EFE6-12D0-5848-953B-E1F1C513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08/04/2022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8E05-D6A5-B748-9C69-DB37C498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7680-A126-F246-B7D5-ECC420F8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12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558C-ACF3-9443-B54C-2EDCB2DD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B6B95-FD97-AA4B-983B-4FF1824A7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5700-BA0F-EE44-B33D-62352038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08/04/2022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2AEE-FB57-3E42-B88D-0C723CD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3655C-B69B-C84A-9784-F4FDABC6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461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CFFA6-8317-CB43-8662-7857178AE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76746-B397-3B44-940F-F30E9BD5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9E61-9834-A248-845B-1302F269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08/04/2022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F1E0-49A0-294D-A4CC-E96044C0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1A98-9385-F04E-BF44-A97FAE49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181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5DC-4B5C-6841-A0A2-C8D83393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DBB4-B038-CF49-8A4F-402E9DAC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C3A4-5EE5-9341-8EB1-B2E8CC6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08/04/2022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DB30-121D-4445-92CB-986A61D4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F54E-ABAA-7F47-B536-124F3464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2972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3CCE-62AB-8E4F-A486-06C7B9ED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19D82-072A-2649-885B-27C9B5AE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7138-399C-E647-86D0-9509132A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08/04/2022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748F-FB90-414C-AC44-824B7669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08BB-8675-AB4E-A1FF-73996271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835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1DC6-7634-F649-B07C-9A1CEE28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FAAE-5767-544D-A967-77742403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61468-4ED8-D447-8A7F-5CF9A2926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97AAD-E20F-B646-929B-EEECAAA6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08/04/2022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36FC6-5466-2349-B6B8-EEC334BB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3156B-8E46-E44E-A367-52E2FCB0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2547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DB34-3F17-954D-BC76-7FF1E02A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A23A-A2B9-BB44-ACA3-1243A6CC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714B3-964A-F444-B34D-6E58FC6F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BCCD5-604A-E847-A13C-0A1642011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61994-5606-8C46-93F9-6EB3F828E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809CB-DB2C-C943-94F1-080E73F7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08/04/2022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6535E-7EDB-CA4D-8191-93F17C45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6C1D9-3606-9846-980E-F4D828A5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2049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BA17-66C5-7641-8E9B-B6968C77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AE088-97F2-254A-BBE3-01A08FB8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08/04/2022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353AF-F9A7-8441-B6F6-0F6FE33A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C4285-63F6-4148-9DED-4F7DD43E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7042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7D477-D6AA-7C47-8746-B4E84486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08/04/2022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F244A-C29F-9F49-BE4F-506C456A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602EF-0972-6049-9D39-24EDCBEB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521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A017-3826-1B43-AFA3-96629246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06C8-BB4A-4B40-AA38-28B4B8D4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E32BB-775B-5741-B3DC-F74CB709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0E5FC-04FE-EC49-A3C5-F4980989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08/04/2022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1FD1-25E7-364A-9627-0C70C4A5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58091-62DA-F344-B690-215499B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843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3623-2E32-EA4D-A181-775DFE8C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5E885-6ED2-6845-AA47-55074D936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E40B-6EB3-B74E-BAF9-012A5C91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B582-86BA-9143-851B-04EF33C3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08/04/2022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9E41-5C04-9743-99F5-3B665F84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42630-8D15-DC43-B42A-BA5EF75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5559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55240-35C0-AA41-801C-81CDE7A9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CAB9-EF48-7443-B00E-3A06D8CE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9457-C9AD-094D-ADFB-133162A2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E33B-FCF7-8349-8336-02F3E321B06E}" type="datetimeFigureOut">
              <a:rPr lang="en-PT" smtClean="0"/>
              <a:t>08/04/2022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7D91-9D0C-0F4D-8D95-2A030E8C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EDA8-4FFF-E541-92D6-8919C6EF6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172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DD699A6-C1BC-9D4C-9B59-2A75D77A8F7E}"/>
              </a:ext>
            </a:extLst>
          </p:cNvPr>
          <p:cNvSpPr/>
          <p:nvPr/>
        </p:nvSpPr>
        <p:spPr>
          <a:xfrm>
            <a:off x="4231282" y="4830808"/>
            <a:ext cx="1391616" cy="153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3097B9-D51F-0D49-BA96-00AE76BFA454}"/>
              </a:ext>
            </a:extLst>
          </p:cNvPr>
          <p:cNvSpPr/>
          <p:nvPr/>
        </p:nvSpPr>
        <p:spPr>
          <a:xfrm>
            <a:off x="3940035" y="94185"/>
            <a:ext cx="1897402" cy="147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EF9D1-FDC8-8E4E-8E64-1970FC5CC0B4}"/>
              </a:ext>
            </a:extLst>
          </p:cNvPr>
          <p:cNvSpPr txBox="1"/>
          <p:nvPr/>
        </p:nvSpPr>
        <p:spPr>
          <a:xfrm>
            <a:off x="4231282" y="4823503"/>
            <a:ext cx="1391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teacher_app</a:t>
            </a:r>
            <a:endParaRPr lang="en-PT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37F31-F65E-6F47-8B8D-22487BC7C7D2}"/>
              </a:ext>
            </a:extLst>
          </p:cNvPr>
          <p:cNvSpPr/>
          <p:nvPr/>
        </p:nvSpPr>
        <p:spPr>
          <a:xfrm>
            <a:off x="4206007" y="2364007"/>
            <a:ext cx="1416891" cy="153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0FE0A-AD16-CB41-BBB7-C85EBCDACDE1}"/>
              </a:ext>
            </a:extLst>
          </p:cNvPr>
          <p:cNvSpPr txBox="1"/>
          <p:nvPr/>
        </p:nvSpPr>
        <p:spPr>
          <a:xfrm>
            <a:off x="4231282" y="2378614"/>
            <a:ext cx="136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fetcher_criacao</a:t>
            </a:r>
            <a:endParaRPr lang="en-PT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CC641-8834-B94C-A5CC-36ACC1B60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43" y="304287"/>
            <a:ext cx="948277" cy="13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FD5D40-3FC9-8F47-833C-0C25D390596D}"/>
              </a:ext>
            </a:extLst>
          </p:cNvPr>
          <p:cNvSpPr txBox="1"/>
          <p:nvPr/>
        </p:nvSpPr>
        <p:spPr>
          <a:xfrm>
            <a:off x="3888320" y="83209"/>
            <a:ext cx="191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F35429-BA8B-E24F-9BAB-2627FD97D44B}"/>
              </a:ext>
            </a:extLst>
          </p:cNvPr>
          <p:cNvSpPr txBox="1"/>
          <p:nvPr/>
        </p:nvSpPr>
        <p:spPr>
          <a:xfrm>
            <a:off x="4907081" y="1794485"/>
            <a:ext cx="20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dirty="0"/>
              <a:t>Fetch and change information</a:t>
            </a: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CB07112-6174-4F44-9D4C-63F2026843E0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rot="16200000" flipV="1">
            <a:off x="4458828" y="4355240"/>
            <a:ext cx="923888" cy="1263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80C58D1-CB4F-F74F-ABEF-C9F5A2D9A4C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914453" y="1439718"/>
            <a:ext cx="0" cy="924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DD60ABA-AD8E-5F4B-B832-6BD4ED3DB1BF}"/>
              </a:ext>
            </a:extLst>
          </p:cNvPr>
          <p:cNvSpPr/>
          <p:nvPr/>
        </p:nvSpPr>
        <p:spPr>
          <a:xfrm>
            <a:off x="4556182" y="2919495"/>
            <a:ext cx="716540" cy="84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API</a:t>
            </a:r>
          </a:p>
        </p:txBody>
      </p:sp>
      <p:pic>
        <p:nvPicPr>
          <p:cNvPr id="29" name="Picture 2" descr="An Intro to React and React Native - Wildix Blog">
            <a:extLst>
              <a:ext uri="{FF2B5EF4-FFF2-40B4-BE49-F238E27FC236}">
                <a16:creationId xmlns:a16="http://schemas.microsoft.com/office/drawing/2014/main" id="{A51ABA36-E5E7-204E-966C-75E49C115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569" y="5306087"/>
            <a:ext cx="1055461" cy="6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F95BD5E-AAD4-2A46-B197-8A957A90C7A3}"/>
              </a:ext>
            </a:extLst>
          </p:cNvPr>
          <p:cNvSpPr/>
          <p:nvPr/>
        </p:nvSpPr>
        <p:spPr>
          <a:xfrm>
            <a:off x="6184961" y="2364007"/>
            <a:ext cx="1416891" cy="153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56F5E7-8800-E348-B918-2BD6821D5F2B}"/>
              </a:ext>
            </a:extLst>
          </p:cNvPr>
          <p:cNvSpPr txBox="1"/>
          <p:nvPr/>
        </p:nvSpPr>
        <p:spPr>
          <a:xfrm>
            <a:off x="6210236" y="2378614"/>
            <a:ext cx="136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fetcher_edicao</a:t>
            </a:r>
            <a:endParaRPr lang="en-PT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881DE1-6008-2A43-BEDD-79A880FD684B}"/>
              </a:ext>
            </a:extLst>
          </p:cNvPr>
          <p:cNvSpPr/>
          <p:nvPr/>
        </p:nvSpPr>
        <p:spPr>
          <a:xfrm>
            <a:off x="6535136" y="2919495"/>
            <a:ext cx="716540" cy="84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API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254E46-FC6F-984D-8D41-9CE00FEBAEB1}"/>
              </a:ext>
            </a:extLst>
          </p:cNvPr>
          <p:cNvSpPr/>
          <p:nvPr/>
        </p:nvSpPr>
        <p:spPr>
          <a:xfrm>
            <a:off x="2307098" y="2364006"/>
            <a:ext cx="1416891" cy="153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8E3FB0-EBD2-F943-9296-074A2934C79D}"/>
              </a:ext>
            </a:extLst>
          </p:cNvPr>
          <p:cNvSpPr txBox="1"/>
          <p:nvPr/>
        </p:nvSpPr>
        <p:spPr>
          <a:xfrm>
            <a:off x="2332373" y="2378613"/>
            <a:ext cx="136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fetcher_search</a:t>
            </a:r>
            <a:endParaRPr lang="en-PT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EF6690-6C47-5047-A5AD-2665EB9F9E73}"/>
              </a:ext>
            </a:extLst>
          </p:cNvPr>
          <p:cNvSpPr/>
          <p:nvPr/>
        </p:nvSpPr>
        <p:spPr>
          <a:xfrm>
            <a:off x="2657273" y="2919494"/>
            <a:ext cx="716540" cy="84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API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40BFE58-A44D-3148-BFD0-88D53052515E}"/>
              </a:ext>
            </a:extLst>
          </p:cNvPr>
          <p:cNvCxnSpPr>
            <a:cxnSpLocks/>
            <a:stCxn id="5" idx="0"/>
            <a:endCxn id="46" idx="2"/>
          </p:cNvCxnSpPr>
          <p:nvPr/>
        </p:nvCxnSpPr>
        <p:spPr>
          <a:xfrm rot="5400000" flipH="1" flipV="1">
            <a:off x="5448304" y="3378401"/>
            <a:ext cx="923888" cy="19663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7236929-82C7-3442-AD01-59476B2C5BD9}"/>
              </a:ext>
            </a:extLst>
          </p:cNvPr>
          <p:cNvCxnSpPr>
            <a:cxnSpLocks/>
            <a:stCxn id="5" idx="0"/>
            <a:endCxn id="49" idx="2"/>
          </p:cNvCxnSpPr>
          <p:nvPr/>
        </p:nvCxnSpPr>
        <p:spPr>
          <a:xfrm rot="16200000" flipV="1">
            <a:off x="3509373" y="3405786"/>
            <a:ext cx="923889" cy="19115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Tomás Candeias</dc:creator>
  <cp:lastModifiedBy>Tomás Candeias</cp:lastModifiedBy>
  <cp:revision>25</cp:revision>
  <dcterms:created xsi:type="dcterms:W3CDTF">2022-01-24T19:50:12Z</dcterms:created>
  <dcterms:modified xsi:type="dcterms:W3CDTF">2022-04-08T17:10:19Z</dcterms:modified>
</cp:coreProperties>
</file>