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CC198-C49E-4B90-A5AC-528725EAFF0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924F7D-0F88-4F69-BE50-6F804E398216}">
      <dgm:prSet/>
      <dgm:spPr/>
      <dgm:t>
        <a:bodyPr/>
        <a:lstStyle/>
        <a:p>
          <a:r>
            <a:rPr lang="en-US" baseline="0" noProof="0" dirty="0"/>
            <a:t>My Projekt</a:t>
          </a:r>
          <a:endParaRPr lang="en-US" noProof="0" dirty="0"/>
        </a:p>
      </dgm:t>
    </dgm:pt>
    <dgm:pt modelId="{9C6CF4DA-2A74-44BB-8479-ABB5263EB0B9}" type="parTrans" cxnId="{014ADB6C-7D73-4C7C-BE2F-8464F661DD02}">
      <dgm:prSet/>
      <dgm:spPr/>
      <dgm:t>
        <a:bodyPr/>
        <a:lstStyle/>
        <a:p>
          <a:endParaRPr lang="en-US"/>
        </a:p>
      </dgm:t>
    </dgm:pt>
    <dgm:pt modelId="{EC3A9B8F-CC94-4439-B46F-329641237D41}" type="sibTrans" cxnId="{014ADB6C-7D73-4C7C-BE2F-8464F661DD02}">
      <dgm:prSet/>
      <dgm:spPr/>
      <dgm:t>
        <a:bodyPr/>
        <a:lstStyle/>
        <a:p>
          <a:endParaRPr lang="en-US"/>
        </a:p>
      </dgm:t>
    </dgm:pt>
    <dgm:pt modelId="{50AAAD7B-2F8C-4E46-A413-8B0DE9B9AF52}">
      <dgm:prSet/>
      <dgm:spPr/>
      <dgm:t>
        <a:bodyPr/>
        <a:lstStyle/>
        <a:p>
          <a:r>
            <a:rPr lang="en-US" baseline="0" noProof="0" dirty="0"/>
            <a:t>How does it work</a:t>
          </a:r>
          <a:endParaRPr lang="en-US" noProof="0" dirty="0"/>
        </a:p>
      </dgm:t>
    </dgm:pt>
    <dgm:pt modelId="{4EE06917-2C00-4B0C-875C-F7DBCD4486C0}" type="parTrans" cxnId="{3F036A55-4D7B-4420-9F75-3E7626AA6D51}">
      <dgm:prSet/>
      <dgm:spPr/>
      <dgm:t>
        <a:bodyPr/>
        <a:lstStyle/>
        <a:p>
          <a:endParaRPr lang="en-US"/>
        </a:p>
      </dgm:t>
    </dgm:pt>
    <dgm:pt modelId="{A8D4B93C-882E-46E8-BB4A-E9B8C4D1CC84}" type="sibTrans" cxnId="{3F036A55-4D7B-4420-9F75-3E7626AA6D51}">
      <dgm:prSet/>
      <dgm:spPr/>
      <dgm:t>
        <a:bodyPr/>
        <a:lstStyle/>
        <a:p>
          <a:endParaRPr lang="en-US"/>
        </a:p>
      </dgm:t>
    </dgm:pt>
    <dgm:pt modelId="{A1893A96-FEF7-4AA5-A2D1-B462EA55CBAC}">
      <dgm:prSet/>
      <dgm:spPr/>
      <dgm:t>
        <a:bodyPr/>
        <a:lstStyle/>
        <a:p>
          <a:r>
            <a:rPr lang="en-US" baseline="0" noProof="0" dirty="0"/>
            <a:t>What tools did I use</a:t>
          </a:r>
          <a:endParaRPr lang="en-US" noProof="0" dirty="0"/>
        </a:p>
      </dgm:t>
    </dgm:pt>
    <dgm:pt modelId="{835A6E4B-D8D3-4B55-A334-BF8E73D6259D}" type="parTrans" cxnId="{C9429724-918D-45B0-9CE7-3BE8EC53AED4}">
      <dgm:prSet/>
      <dgm:spPr/>
      <dgm:t>
        <a:bodyPr/>
        <a:lstStyle/>
        <a:p>
          <a:endParaRPr lang="en-US"/>
        </a:p>
      </dgm:t>
    </dgm:pt>
    <dgm:pt modelId="{35C77AA1-65E4-4944-A41B-985B604DF57E}" type="sibTrans" cxnId="{C9429724-918D-45B0-9CE7-3BE8EC53AED4}">
      <dgm:prSet/>
      <dgm:spPr/>
      <dgm:t>
        <a:bodyPr/>
        <a:lstStyle/>
        <a:p>
          <a:endParaRPr lang="en-US"/>
        </a:p>
      </dgm:t>
    </dgm:pt>
    <dgm:pt modelId="{D4A67CCD-AC3A-44AE-8629-668C10444A78}">
      <dgm:prSet/>
      <dgm:spPr/>
      <dgm:t>
        <a:bodyPr/>
        <a:lstStyle/>
        <a:p>
          <a:r>
            <a:rPr lang="en-US" baseline="0" noProof="0" dirty="0"/>
            <a:t>What went well</a:t>
          </a:r>
          <a:endParaRPr lang="en-US" noProof="0" dirty="0"/>
        </a:p>
      </dgm:t>
    </dgm:pt>
    <dgm:pt modelId="{6CDFBB4C-CF90-4A0A-A16B-9526745E684B}" type="parTrans" cxnId="{B8DDF4F4-6A47-4403-A696-3930F1E93E9E}">
      <dgm:prSet/>
      <dgm:spPr/>
      <dgm:t>
        <a:bodyPr/>
        <a:lstStyle/>
        <a:p>
          <a:endParaRPr lang="en-US"/>
        </a:p>
      </dgm:t>
    </dgm:pt>
    <dgm:pt modelId="{43299E27-DDBB-4FF4-B8A8-14EB05088451}" type="sibTrans" cxnId="{B8DDF4F4-6A47-4403-A696-3930F1E93E9E}">
      <dgm:prSet/>
      <dgm:spPr/>
      <dgm:t>
        <a:bodyPr/>
        <a:lstStyle/>
        <a:p>
          <a:endParaRPr lang="en-US"/>
        </a:p>
      </dgm:t>
    </dgm:pt>
    <dgm:pt modelId="{E8B5FD71-0FE6-4066-968C-673519EAC678}">
      <dgm:prSet/>
      <dgm:spPr/>
      <dgm:t>
        <a:bodyPr/>
        <a:lstStyle/>
        <a:p>
          <a:r>
            <a:rPr lang="en-US" baseline="0" noProof="0" dirty="0"/>
            <a:t>What went wrong</a:t>
          </a:r>
          <a:endParaRPr lang="en-US" noProof="0" dirty="0"/>
        </a:p>
      </dgm:t>
    </dgm:pt>
    <dgm:pt modelId="{90162F68-85B4-45D2-9203-520048D8E0DA}" type="parTrans" cxnId="{CA45F3E5-3F7C-4DEA-8DC7-C700F6B3F6F9}">
      <dgm:prSet/>
      <dgm:spPr/>
      <dgm:t>
        <a:bodyPr/>
        <a:lstStyle/>
        <a:p>
          <a:endParaRPr lang="en-US"/>
        </a:p>
      </dgm:t>
    </dgm:pt>
    <dgm:pt modelId="{C4AAD041-5DA4-4D68-A491-E93869D7115E}" type="sibTrans" cxnId="{CA45F3E5-3F7C-4DEA-8DC7-C700F6B3F6F9}">
      <dgm:prSet/>
      <dgm:spPr/>
      <dgm:t>
        <a:bodyPr/>
        <a:lstStyle/>
        <a:p>
          <a:endParaRPr lang="en-US"/>
        </a:p>
      </dgm:t>
    </dgm:pt>
    <dgm:pt modelId="{BF539C60-D0E9-45CD-8601-1F89DB0EF2FD}">
      <dgm:prSet/>
      <dgm:spPr/>
      <dgm:t>
        <a:bodyPr/>
        <a:lstStyle/>
        <a:p>
          <a:r>
            <a:rPr lang="en-US" baseline="0" noProof="0" dirty="0"/>
            <a:t>What would I change</a:t>
          </a:r>
          <a:endParaRPr lang="en-US" noProof="0" dirty="0"/>
        </a:p>
      </dgm:t>
    </dgm:pt>
    <dgm:pt modelId="{EA00610F-CD36-4042-BAA9-74520F99E5A9}" type="parTrans" cxnId="{26130B40-3F21-4A04-8C93-88702A0A3E65}">
      <dgm:prSet/>
      <dgm:spPr/>
      <dgm:t>
        <a:bodyPr/>
        <a:lstStyle/>
        <a:p>
          <a:endParaRPr lang="en-US"/>
        </a:p>
      </dgm:t>
    </dgm:pt>
    <dgm:pt modelId="{F50BA734-667C-4F7D-B2A1-F2B41CA9F357}" type="sibTrans" cxnId="{26130B40-3F21-4A04-8C93-88702A0A3E65}">
      <dgm:prSet/>
      <dgm:spPr/>
      <dgm:t>
        <a:bodyPr/>
        <a:lstStyle/>
        <a:p>
          <a:endParaRPr lang="en-US"/>
        </a:p>
      </dgm:t>
    </dgm:pt>
    <dgm:pt modelId="{4C788CBB-C0EE-4A11-BC28-FB832AEE7EEA}" type="pres">
      <dgm:prSet presAssocID="{FBDCC198-C49E-4B90-A5AC-528725EAFF0D}" presName="vert0" presStyleCnt="0">
        <dgm:presLayoutVars>
          <dgm:dir/>
          <dgm:animOne val="branch"/>
          <dgm:animLvl val="lvl"/>
        </dgm:presLayoutVars>
      </dgm:prSet>
      <dgm:spPr/>
    </dgm:pt>
    <dgm:pt modelId="{31387843-7840-4853-B7E9-455BF7A01C86}" type="pres">
      <dgm:prSet presAssocID="{BC924F7D-0F88-4F69-BE50-6F804E398216}" presName="thickLine" presStyleLbl="alignNode1" presStyleIdx="0" presStyleCnt="6"/>
      <dgm:spPr/>
    </dgm:pt>
    <dgm:pt modelId="{061E200D-84F5-4D4A-8A75-62E92A682906}" type="pres">
      <dgm:prSet presAssocID="{BC924F7D-0F88-4F69-BE50-6F804E398216}" presName="horz1" presStyleCnt="0"/>
      <dgm:spPr/>
    </dgm:pt>
    <dgm:pt modelId="{3D0D0207-48F0-4F6D-BA7C-40EEC75B1878}" type="pres">
      <dgm:prSet presAssocID="{BC924F7D-0F88-4F69-BE50-6F804E398216}" presName="tx1" presStyleLbl="revTx" presStyleIdx="0" presStyleCnt="6"/>
      <dgm:spPr/>
    </dgm:pt>
    <dgm:pt modelId="{9D2B7BF5-CB7D-4BCD-847E-93185ED3C671}" type="pres">
      <dgm:prSet presAssocID="{BC924F7D-0F88-4F69-BE50-6F804E398216}" presName="vert1" presStyleCnt="0"/>
      <dgm:spPr/>
    </dgm:pt>
    <dgm:pt modelId="{241CBE0F-9D7F-4ECC-A598-632E3C1CD9C0}" type="pres">
      <dgm:prSet presAssocID="{50AAAD7B-2F8C-4E46-A413-8B0DE9B9AF52}" presName="thickLine" presStyleLbl="alignNode1" presStyleIdx="1" presStyleCnt="6"/>
      <dgm:spPr/>
    </dgm:pt>
    <dgm:pt modelId="{EDB6F52E-124F-4DB5-BAE4-37B76C3C1D95}" type="pres">
      <dgm:prSet presAssocID="{50AAAD7B-2F8C-4E46-A413-8B0DE9B9AF52}" presName="horz1" presStyleCnt="0"/>
      <dgm:spPr/>
    </dgm:pt>
    <dgm:pt modelId="{45591C9A-B8F7-44E0-A442-895847A2E72B}" type="pres">
      <dgm:prSet presAssocID="{50AAAD7B-2F8C-4E46-A413-8B0DE9B9AF52}" presName="tx1" presStyleLbl="revTx" presStyleIdx="1" presStyleCnt="6"/>
      <dgm:spPr/>
    </dgm:pt>
    <dgm:pt modelId="{C9583023-6135-4B63-8B15-881ED5D41203}" type="pres">
      <dgm:prSet presAssocID="{50AAAD7B-2F8C-4E46-A413-8B0DE9B9AF52}" presName="vert1" presStyleCnt="0"/>
      <dgm:spPr/>
    </dgm:pt>
    <dgm:pt modelId="{0FC88E18-DE5B-4C2E-A2B6-C54ECE2D6D9B}" type="pres">
      <dgm:prSet presAssocID="{A1893A96-FEF7-4AA5-A2D1-B462EA55CBAC}" presName="thickLine" presStyleLbl="alignNode1" presStyleIdx="2" presStyleCnt="6"/>
      <dgm:spPr/>
    </dgm:pt>
    <dgm:pt modelId="{40743BAC-15F4-4097-B330-D57BC65B5E22}" type="pres">
      <dgm:prSet presAssocID="{A1893A96-FEF7-4AA5-A2D1-B462EA55CBAC}" presName="horz1" presStyleCnt="0"/>
      <dgm:spPr/>
    </dgm:pt>
    <dgm:pt modelId="{86EA1901-7CC1-4787-AE3E-3D04A97FD917}" type="pres">
      <dgm:prSet presAssocID="{A1893A96-FEF7-4AA5-A2D1-B462EA55CBAC}" presName="tx1" presStyleLbl="revTx" presStyleIdx="2" presStyleCnt="6"/>
      <dgm:spPr/>
    </dgm:pt>
    <dgm:pt modelId="{D8D7EE4C-63F7-4B0F-8E84-5DCA9F18FCAD}" type="pres">
      <dgm:prSet presAssocID="{A1893A96-FEF7-4AA5-A2D1-B462EA55CBAC}" presName="vert1" presStyleCnt="0"/>
      <dgm:spPr/>
    </dgm:pt>
    <dgm:pt modelId="{BEB72F76-C8F9-4BC2-970B-CC1B35E786F7}" type="pres">
      <dgm:prSet presAssocID="{D4A67CCD-AC3A-44AE-8629-668C10444A78}" presName="thickLine" presStyleLbl="alignNode1" presStyleIdx="3" presStyleCnt="6"/>
      <dgm:spPr/>
    </dgm:pt>
    <dgm:pt modelId="{D9BCFA6C-A319-4741-9F3B-A43779AAC439}" type="pres">
      <dgm:prSet presAssocID="{D4A67CCD-AC3A-44AE-8629-668C10444A78}" presName="horz1" presStyleCnt="0"/>
      <dgm:spPr/>
    </dgm:pt>
    <dgm:pt modelId="{56A89766-515D-481E-9375-5CED0FCF22E6}" type="pres">
      <dgm:prSet presAssocID="{D4A67CCD-AC3A-44AE-8629-668C10444A78}" presName="tx1" presStyleLbl="revTx" presStyleIdx="3" presStyleCnt="6"/>
      <dgm:spPr/>
    </dgm:pt>
    <dgm:pt modelId="{6C386D66-D5BA-4BC4-9F0F-D6BD72012B52}" type="pres">
      <dgm:prSet presAssocID="{D4A67CCD-AC3A-44AE-8629-668C10444A78}" presName="vert1" presStyleCnt="0"/>
      <dgm:spPr/>
    </dgm:pt>
    <dgm:pt modelId="{ACC8864F-EC37-4801-BC91-FBFDAA3837FD}" type="pres">
      <dgm:prSet presAssocID="{E8B5FD71-0FE6-4066-968C-673519EAC678}" presName="thickLine" presStyleLbl="alignNode1" presStyleIdx="4" presStyleCnt="6"/>
      <dgm:spPr/>
    </dgm:pt>
    <dgm:pt modelId="{CC984822-0CB7-49D4-A107-6FB4563796B3}" type="pres">
      <dgm:prSet presAssocID="{E8B5FD71-0FE6-4066-968C-673519EAC678}" presName="horz1" presStyleCnt="0"/>
      <dgm:spPr/>
    </dgm:pt>
    <dgm:pt modelId="{5A710176-D533-4286-883C-1D3D436B0E5E}" type="pres">
      <dgm:prSet presAssocID="{E8B5FD71-0FE6-4066-968C-673519EAC678}" presName="tx1" presStyleLbl="revTx" presStyleIdx="4" presStyleCnt="6"/>
      <dgm:spPr/>
    </dgm:pt>
    <dgm:pt modelId="{B0479846-080B-4B6C-B9C6-08F63295BFBD}" type="pres">
      <dgm:prSet presAssocID="{E8B5FD71-0FE6-4066-968C-673519EAC678}" presName="vert1" presStyleCnt="0"/>
      <dgm:spPr/>
    </dgm:pt>
    <dgm:pt modelId="{7AA75552-26B6-4A87-9922-360F431D000E}" type="pres">
      <dgm:prSet presAssocID="{BF539C60-D0E9-45CD-8601-1F89DB0EF2FD}" presName="thickLine" presStyleLbl="alignNode1" presStyleIdx="5" presStyleCnt="6"/>
      <dgm:spPr/>
    </dgm:pt>
    <dgm:pt modelId="{87BAA59D-8D80-4015-BE48-B05BA9FCE1D1}" type="pres">
      <dgm:prSet presAssocID="{BF539C60-D0E9-45CD-8601-1F89DB0EF2FD}" presName="horz1" presStyleCnt="0"/>
      <dgm:spPr/>
    </dgm:pt>
    <dgm:pt modelId="{726F0BA5-239D-44E9-B8BC-AAADF37BB0CC}" type="pres">
      <dgm:prSet presAssocID="{BF539C60-D0E9-45CD-8601-1F89DB0EF2FD}" presName="tx1" presStyleLbl="revTx" presStyleIdx="5" presStyleCnt="6"/>
      <dgm:spPr/>
    </dgm:pt>
    <dgm:pt modelId="{375C4AFF-B3B3-4C5A-9BA3-43DE2F049A50}" type="pres">
      <dgm:prSet presAssocID="{BF539C60-D0E9-45CD-8601-1F89DB0EF2FD}" presName="vert1" presStyleCnt="0"/>
      <dgm:spPr/>
    </dgm:pt>
  </dgm:ptLst>
  <dgm:cxnLst>
    <dgm:cxn modelId="{C9429724-918D-45B0-9CE7-3BE8EC53AED4}" srcId="{FBDCC198-C49E-4B90-A5AC-528725EAFF0D}" destId="{A1893A96-FEF7-4AA5-A2D1-B462EA55CBAC}" srcOrd="2" destOrd="0" parTransId="{835A6E4B-D8D3-4B55-A334-BF8E73D6259D}" sibTransId="{35C77AA1-65E4-4944-A41B-985B604DF57E}"/>
    <dgm:cxn modelId="{FAD41F35-7AB9-41B5-914F-3B87B0BE4B72}" type="presOf" srcId="{50AAAD7B-2F8C-4E46-A413-8B0DE9B9AF52}" destId="{45591C9A-B8F7-44E0-A442-895847A2E72B}" srcOrd="0" destOrd="0" presId="urn:microsoft.com/office/officeart/2008/layout/LinedList"/>
    <dgm:cxn modelId="{26130B40-3F21-4A04-8C93-88702A0A3E65}" srcId="{FBDCC198-C49E-4B90-A5AC-528725EAFF0D}" destId="{BF539C60-D0E9-45CD-8601-1F89DB0EF2FD}" srcOrd="5" destOrd="0" parTransId="{EA00610F-CD36-4042-BAA9-74520F99E5A9}" sibTransId="{F50BA734-667C-4F7D-B2A1-F2B41CA9F357}"/>
    <dgm:cxn modelId="{F465146B-0FA4-442E-86AC-596C1ADE8A1B}" type="presOf" srcId="{BF539C60-D0E9-45CD-8601-1F89DB0EF2FD}" destId="{726F0BA5-239D-44E9-B8BC-AAADF37BB0CC}" srcOrd="0" destOrd="0" presId="urn:microsoft.com/office/officeart/2008/layout/LinedList"/>
    <dgm:cxn modelId="{014ADB6C-7D73-4C7C-BE2F-8464F661DD02}" srcId="{FBDCC198-C49E-4B90-A5AC-528725EAFF0D}" destId="{BC924F7D-0F88-4F69-BE50-6F804E398216}" srcOrd="0" destOrd="0" parTransId="{9C6CF4DA-2A74-44BB-8479-ABB5263EB0B9}" sibTransId="{EC3A9B8F-CC94-4439-B46F-329641237D41}"/>
    <dgm:cxn modelId="{3F036A55-4D7B-4420-9F75-3E7626AA6D51}" srcId="{FBDCC198-C49E-4B90-A5AC-528725EAFF0D}" destId="{50AAAD7B-2F8C-4E46-A413-8B0DE9B9AF52}" srcOrd="1" destOrd="0" parTransId="{4EE06917-2C00-4B0C-875C-F7DBCD4486C0}" sibTransId="{A8D4B93C-882E-46E8-BB4A-E9B8C4D1CC84}"/>
    <dgm:cxn modelId="{B741C4A5-ACF0-434F-8683-526C25E52C96}" type="presOf" srcId="{A1893A96-FEF7-4AA5-A2D1-B462EA55CBAC}" destId="{86EA1901-7CC1-4787-AE3E-3D04A97FD917}" srcOrd="0" destOrd="0" presId="urn:microsoft.com/office/officeart/2008/layout/LinedList"/>
    <dgm:cxn modelId="{E6C293A7-3985-44D9-BD36-3992C18C62A4}" type="presOf" srcId="{BC924F7D-0F88-4F69-BE50-6F804E398216}" destId="{3D0D0207-48F0-4F6D-BA7C-40EEC75B1878}" srcOrd="0" destOrd="0" presId="urn:microsoft.com/office/officeart/2008/layout/LinedList"/>
    <dgm:cxn modelId="{551710BB-6508-40C5-926D-F245DD74CDE1}" type="presOf" srcId="{E8B5FD71-0FE6-4066-968C-673519EAC678}" destId="{5A710176-D533-4286-883C-1D3D436B0E5E}" srcOrd="0" destOrd="0" presId="urn:microsoft.com/office/officeart/2008/layout/LinedList"/>
    <dgm:cxn modelId="{D7F8F3C6-E048-4D39-B8EA-2782D0EFBE30}" type="presOf" srcId="{D4A67CCD-AC3A-44AE-8629-668C10444A78}" destId="{56A89766-515D-481E-9375-5CED0FCF22E6}" srcOrd="0" destOrd="0" presId="urn:microsoft.com/office/officeart/2008/layout/LinedList"/>
    <dgm:cxn modelId="{CA45F3E5-3F7C-4DEA-8DC7-C700F6B3F6F9}" srcId="{FBDCC198-C49E-4B90-A5AC-528725EAFF0D}" destId="{E8B5FD71-0FE6-4066-968C-673519EAC678}" srcOrd="4" destOrd="0" parTransId="{90162F68-85B4-45D2-9203-520048D8E0DA}" sibTransId="{C4AAD041-5DA4-4D68-A491-E93869D7115E}"/>
    <dgm:cxn modelId="{C9F721EF-D442-4BC6-A6BE-9CEA795E4660}" type="presOf" srcId="{FBDCC198-C49E-4B90-A5AC-528725EAFF0D}" destId="{4C788CBB-C0EE-4A11-BC28-FB832AEE7EEA}" srcOrd="0" destOrd="0" presId="urn:microsoft.com/office/officeart/2008/layout/LinedList"/>
    <dgm:cxn modelId="{B8DDF4F4-6A47-4403-A696-3930F1E93E9E}" srcId="{FBDCC198-C49E-4B90-A5AC-528725EAFF0D}" destId="{D4A67CCD-AC3A-44AE-8629-668C10444A78}" srcOrd="3" destOrd="0" parTransId="{6CDFBB4C-CF90-4A0A-A16B-9526745E684B}" sibTransId="{43299E27-DDBB-4FF4-B8A8-14EB05088451}"/>
    <dgm:cxn modelId="{3291D5FA-955F-4EF5-8A9F-8194C055050B}" type="presParOf" srcId="{4C788CBB-C0EE-4A11-BC28-FB832AEE7EEA}" destId="{31387843-7840-4853-B7E9-455BF7A01C86}" srcOrd="0" destOrd="0" presId="urn:microsoft.com/office/officeart/2008/layout/LinedList"/>
    <dgm:cxn modelId="{2DB90B39-6ED0-4909-9589-00F37E647371}" type="presParOf" srcId="{4C788CBB-C0EE-4A11-BC28-FB832AEE7EEA}" destId="{061E200D-84F5-4D4A-8A75-62E92A682906}" srcOrd="1" destOrd="0" presId="urn:microsoft.com/office/officeart/2008/layout/LinedList"/>
    <dgm:cxn modelId="{CDB979B5-8C98-4EAC-8BF9-A71519C15047}" type="presParOf" srcId="{061E200D-84F5-4D4A-8A75-62E92A682906}" destId="{3D0D0207-48F0-4F6D-BA7C-40EEC75B1878}" srcOrd="0" destOrd="0" presId="urn:microsoft.com/office/officeart/2008/layout/LinedList"/>
    <dgm:cxn modelId="{500E3EE7-A4F5-414D-AE06-3A91929DB427}" type="presParOf" srcId="{061E200D-84F5-4D4A-8A75-62E92A682906}" destId="{9D2B7BF5-CB7D-4BCD-847E-93185ED3C671}" srcOrd="1" destOrd="0" presId="urn:microsoft.com/office/officeart/2008/layout/LinedList"/>
    <dgm:cxn modelId="{90F4222A-335E-48A3-9938-F0E69E99A188}" type="presParOf" srcId="{4C788CBB-C0EE-4A11-BC28-FB832AEE7EEA}" destId="{241CBE0F-9D7F-4ECC-A598-632E3C1CD9C0}" srcOrd="2" destOrd="0" presId="urn:microsoft.com/office/officeart/2008/layout/LinedList"/>
    <dgm:cxn modelId="{7E2DC373-F5E2-49EE-8B61-FBE650314454}" type="presParOf" srcId="{4C788CBB-C0EE-4A11-BC28-FB832AEE7EEA}" destId="{EDB6F52E-124F-4DB5-BAE4-37B76C3C1D95}" srcOrd="3" destOrd="0" presId="urn:microsoft.com/office/officeart/2008/layout/LinedList"/>
    <dgm:cxn modelId="{7945DC74-5EC7-4FE8-A2B0-376AAF797166}" type="presParOf" srcId="{EDB6F52E-124F-4DB5-BAE4-37B76C3C1D95}" destId="{45591C9A-B8F7-44E0-A442-895847A2E72B}" srcOrd="0" destOrd="0" presId="urn:microsoft.com/office/officeart/2008/layout/LinedList"/>
    <dgm:cxn modelId="{427D052B-EA95-4356-8287-9271908EEBF2}" type="presParOf" srcId="{EDB6F52E-124F-4DB5-BAE4-37B76C3C1D95}" destId="{C9583023-6135-4B63-8B15-881ED5D41203}" srcOrd="1" destOrd="0" presId="urn:microsoft.com/office/officeart/2008/layout/LinedList"/>
    <dgm:cxn modelId="{8E8034F4-9CBF-4BA3-BE75-91DF004E9C78}" type="presParOf" srcId="{4C788CBB-C0EE-4A11-BC28-FB832AEE7EEA}" destId="{0FC88E18-DE5B-4C2E-A2B6-C54ECE2D6D9B}" srcOrd="4" destOrd="0" presId="urn:microsoft.com/office/officeart/2008/layout/LinedList"/>
    <dgm:cxn modelId="{1F1DFB40-9E47-4D74-992B-09D3CE421D28}" type="presParOf" srcId="{4C788CBB-C0EE-4A11-BC28-FB832AEE7EEA}" destId="{40743BAC-15F4-4097-B330-D57BC65B5E22}" srcOrd="5" destOrd="0" presId="urn:microsoft.com/office/officeart/2008/layout/LinedList"/>
    <dgm:cxn modelId="{129961DB-124D-4E21-8788-6BDAA9A6079D}" type="presParOf" srcId="{40743BAC-15F4-4097-B330-D57BC65B5E22}" destId="{86EA1901-7CC1-4787-AE3E-3D04A97FD917}" srcOrd="0" destOrd="0" presId="urn:microsoft.com/office/officeart/2008/layout/LinedList"/>
    <dgm:cxn modelId="{26CB3898-CFAC-476C-A611-526482811B58}" type="presParOf" srcId="{40743BAC-15F4-4097-B330-D57BC65B5E22}" destId="{D8D7EE4C-63F7-4B0F-8E84-5DCA9F18FCAD}" srcOrd="1" destOrd="0" presId="urn:microsoft.com/office/officeart/2008/layout/LinedList"/>
    <dgm:cxn modelId="{65D19843-0597-4CD9-8547-AC2F46D0E7B2}" type="presParOf" srcId="{4C788CBB-C0EE-4A11-BC28-FB832AEE7EEA}" destId="{BEB72F76-C8F9-4BC2-970B-CC1B35E786F7}" srcOrd="6" destOrd="0" presId="urn:microsoft.com/office/officeart/2008/layout/LinedList"/>
    <dgm:cxn modelId="{021A91E9-B152-4B90-99C5-430D7DC528E5}" type="presParOf" srcId="{4C788CBB-C0EE-4A11-BC28-FB832AEE7EEA}" destId="{D9BCFA6C-A319-4741-9F3B-A43779AAC439}" srcOrd="7" destOrd="0" presId="urn:microsoft.com/office/officeart/2008/layout/LinedList"/>
    <dgm:cxn modelId="{E7BEF4FE-072F-4247-9548-D46C3FC3E6FD}" type="presParOf" srcId="{D9BCFA6C-A319-4741-9F3B-A43779AAC439}" destId="{56A89766-515D-481E-9375-5CED0FCF22E6}" srcOrd="0" destOrd="0" presId="urn:microsoft.com/office/officeart/2008/layout/LinedList"/>
    <dgm:cxn modelId="{6E09FCB5-90B5-4407-BD1C-610BCEDC760B}" type="presParOf" srcId="{D9BCFA6C-A319-4741-9F3B-A43779AAC439}" destId="{6C386D66-D5BA-4BC4-9F0F-D6BD72012B52}" srcOrd="1" destOrd="0" presId="urn:microsoft.com/office/officeart/2008/layout/LinedList"/>
    <dgm:cxn modelId="{57DAFF8E-8BFF-43FB-9F6A-64077A9DE951}" type="presParOf" srcId="{4C788CBB-C0EE-4A11-BC28-FB832AEE7EEA}" destId="{ACC8864F-EC37-4801-BC91-FBFDAA3837FD}" srcOrd="8" destOrd="0" presId="urn:microsoft.com/office/officeart/2008/layout/LinedList"/>
    <dgm:cxn modelId="{4691ED66-B10B-4012-BD56-5636F13DD50A}" type="presParOf" srcId="{4C788CBB-C0EE-4A11-BC28-FB832AEE7EEA}" destId="{CC984822-0CB7-49D4-A107-6FB4563796B3}" srcOrd="9" destOrd="0" presId="urn:microsoft.com/office/officeart/2008/layout/LinedList"/>
    <dgm:cxn modelId="{54580B04-84F2-43AF-BDEE-597B95F58A9F}" type="presParOf" srcId="{CC984822-0CB7-49D4-A107-6FB4563796B3}" destId="{5A710176-D533-4286-883C-1D3D436B0E5E}" srcOrd="0" destOrd="0" presId="urn:microsoft.com/office/officeart/2008/layout/LinedList"/>
    <dgm:cxn modelId="{B16B096C-6B7F-4259-91D6-F9884E7BF374}" type="presParOf" srcId="{CC984822-0CB7-49D4-A107-6FB4563796B3}" destId="{B0479846-080B-4B6C-B9C6-08F63295BFBD}" srcOrd="1" destOrd="0" presId="urn:microsoft.com/office/officeart/2008/layout/LinedList"/>
    <dgm:cxn modelId="{FA5E9525-68E2-42B9-8AB4-50BD417E0AD1}" type="presParOf" srcId="{4C788CBB-C0EE-4A11-BC28-FB832AEE7EEA}" destId="{7AA75552-26B6-4A87-9922-360F431D000E}" srcOrd="10" destOrd="0" presId="urn:microsoft.com/office/officeart/2008/layout/LinedList"/>
    <dgm:cxn modelId="{09FA019B-0933-425F-824C-2EB3AA0D7615}" type="presParOf" srcId="{4C788CBB-C0EE-4A11-BC28-FB832AEE7EEA}" destId="{87BAA59D-8D80-4015-BE48-B05BA9FCE1D1}" srcOrd="11" destOrd="0" presId="urn:microsoft.com/office/officeart/2008/layout/LinedList"/>
    <dgm:cxn modelId="{1C560EC8-B454-423C-9939-CD07DC189525}" type="presParOf" srcId="{87BAA59D-8D80-4015-BE48-B05BA9FCE1D1}" destId="{726F0BA5-239D-44E9-B8BC-AAADF37BB0CC}" srcOrd="0" destOrd="0" presId="urn:microsoft.com/office/officeart/2008/layout/LinedList"/>
    <dgm:cxn modelId="{833699BD-5A2A-4AE0-90B2-5EA0F19360CF}" type="presParOf" srcId="{87BAA59D-8D80-4015-BE48-B05BA9FCE1D1}" destId="{375C4AFF-B3B3-4C5A-9BA3-43DE2F049A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7843-7840-4853-B7E9-455BF7A01C86}">
      <dsp:nvSpPr>
        <dsp:cNvPr id="0" name=""/>
        <dsp:cNvSpPr/>
      </dsp:nvSpPr>
      <dsp:spPr>
        <a:xfrm>
          <a:off x="0" y="2720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D0207-48F0-4F6D-BA7C-40EEC75B1878}">
      <dsp:nvSpPr>
        <dsp:cNvPr id="0" name=""/>
        <dsp:cNvSpPr/>
      </dsp:nvSpPr>
      <dsp:spPr>
        <a:xfrm>
          <a:off x="0" y="2720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My Projekt</a:t>
          </a:r>
          <a:endParaRPr lang="en-US" sz="4500" kern="1200" noProof="0" dirty="0"/>
        </a:p>
      </dsp:txBody>
      <dsp:txXfrm>
        <a:off x="0" y="2720"/>
        <a:ext cx="5816750" cy="927604"/>
      </dsp:txXfrm>
    </dsp:sp>
    <dsp:sp modelId="{241CBE0F-9D7F-4ECC-A598-632E3C1CD9C0}">
      <dsp:nvSpPr>
        <dsp:cNvPr id="0" name=""/>
        <dsp:cNvSpPr/>
      </dsp:nvSpPr>
      <dsp:spPr>
        <a:xfrm>
          <a:off x="0" y="930324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4471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4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91C9A-B8F7-44E0-A442-895847A2E72B}">
      <dsp:nvSpPr>
        <dsp:cNvPr id="0" name=""/>
        <dsp:cNvSpPr/>
      </dsp:nvSpPr>
      <dsp:spPr>
        <a:xfrm>
          <a:off x="0" y="930324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How does it work</a:t>
          </a:r>
          <a:endParaRPr lang="en-US" sz="4500" kern="1200" noProof="0" dirty="0"/>
        </a:p>
      </dsp:txBody>
      <dsp:txXfrm>
        <a:off x="0" y="930324"/>
        <a:ext cx="5816750" cy="927604"/>
      </dsp:txXfrm>
    </dsp:sp>
    <dsp:sp modelId="{0FC88E18-DE5B-4C2E-A2B6-C54ECE2D6D9B}">
      <dsp:nvSpPr>
        <dsp:cNvPr id="0" name=""/>
        <dsp:cNvSpPr/>
      </dsp:nvSpPr>
      <dsp:spPr>
        <a:xfrm>
          <a:off x="0" y="1857928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8941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8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A1901-7CC1-4787-AE3E-3D04A97FD917}">
      <dsp:nvSpPr>
        <dsp:cNvPr id="0" name=""/>
        <dsp:cNvSpPr/>
      </dsp:nvSpPr>
      <dsp:spPr>
        <a:xfrm>
          <a:off x="0" y="1857928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What tools did I use</a:t>
          </a:r>
          <a:endParaRPr lang="en-US" sz="4500" kern="1200" noProof="0" dirty="0"/>
        </a:p>
      </dsp:txBody>
      <dsp:txXfrm>
        <a:off x="0" y="1857928"/>
        <a:ext cx="5816750" cy="927604"/>
      </dsp:txXfrm>
    </dsp:sp>
    <dsp:sp modelId="{BEB72F76-C8F9-4BC2-970B-CC1B35E786F7}">
      <dsp:nvSpPr>
        <dsp:cNvPr id="0" name=""/>
        <dsp:cNvSpPr/>
      </dsp:nvSpPr>
      <dsp:spPr>
        <a:xfrm>
          <a:off x="0" y="2785533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13412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3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89766-515D-481E-9375-5CED0FCF22E6}">
      <dsp:nvSpPr>
        <dsp:cNvPr id="0" name=""/>
        <dsp:cNvSpPr/>
      </dsp:nvSpPr>
      <dsp:spPr>
        <a:xfrm>
          <a:off x="0" y="2785533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What went well</a:t>
          </a:r>
          <a:endParaRPr lang="en-US" sz="4500" kern="1200" noProof="0" dirty="0"/>
        </a:p>
      </dsp:txBody>
      <dsp:txXfrm>
        <a:off x="0" y="2785533"/>
        <a:ext cx="5816750" cy="927604"/>
      </dsp:txXfrm>
    </dsp:sp>
    <dsp:sp modelId="{ACC8864F-EC37-4801-BC91-FBFDAA3837FD}">
      <dsp:nvSpPr>
        <dsp:cNvPr id="0" name=""/>
        <dsp:cNvSpPr/>
      </dsp:nvSpPr>
      <dsp:spPr>
        <a:xfrm>
          <a:off x="0" y="3713137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17882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7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10176-D533-4286-883C-1D3D436B0E5E}">
      <dsp:nvSpPr>
        <dsp:cNvPr id="0" name=""/>
        <dsp:cNvSpPr/>
      </dsp:nvSpPr>
      <dsp:spPr>
        <a:xfrm>
          <a:off x="0" y="3713137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What went wrong</a:t>
          </a:r>
          <a:endParaRPr lang="en-US" sz="4500" kern="1200" noProof="0" dirty="0"/>
        </a:p>
      </dsp:txBody>
      <dsp:txXfrm>
        <a:off x="0" y="3713137"/>
        <a:ext cx="5816750" cy="927604"/>
      </dsp:txXfrm>
    </dsp:sp>
    <dsp:sp modelId="{7AA75552-26B6-4A87-9922-360F431D000E}">
      <dsp:nvSpPr>
        <dsp:cNvPr id="0" name=""/>
        <dsp:cNvSpPr/>
      </dsp:nvSpPr>
      <dsp:spPr>
        <a:xfrm>
          <a:off x="0" y="4640741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0BA5-239D-44E9-B8BC-AAADF37BB0CC}">
      <dsp:nvSpPr>
        <dsp:cNvPr id="0" name=""/>
        <dsp:cNvSpPr/>
      </dsp:nvSpPr>
      <dsp:spPr>
        <a:xfrm>
          <a:off x="0" y="4640741"/>
          <a:ext cx="5816750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baseline="0" noProof="0" dirty="0"/>
            <a:t>What would I change</a:t>
          </a:r>
          <a:endParaRPr lang="en-US" sz="4500" kern="1200" noProof="0" dirty="0"/>
        </a:p>
      </dsp:txBody>
      <dsp:txXfrm>
        <a:off x="0" y="4640741"/>
        <a:ext cx="5816750" cy="92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5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7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87B6D-E8EF-7AEA-64C9-FADEAEF1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4" b="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B60B3-B1D3-2D83-726A-DE20B30D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5100" noProof="0" dirty="0"/>
              <a:t>My Projekt – Game chooser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EDF76-09D0-9D54-B6E9-999A587D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noProof="0" dirty="0" err="1"/>
              <a:t>Präsentation</a:t>
            </a:r>
            <a:r>
              <a:rPr lang="en-US" sz="2800" noProof="0" dirty="0"/>
              <a:t> by Afonso</a:t>
            </a:r>
          </a:p>
        </p:txBody>
      </p:sp>
    </p:spTree>
    <p:extLst>
      <p:ext uri="{BB962C8B-B14F-4D97-AF65-F5344CB8AC3E}">
        <p14:creationId xmlns:p14="http://schemas.microsoft.com/office/powerpoint/2010/main" val="3529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CE687-A89E-8125-BCD8-6D2D2A65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6100" noProof="0" dirty="0"/>
              <a:t>Content 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89A24EE2-1FC0-4C99-B4EB-B321D0BAB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548814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6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1810A8-4D45-9BDA-5B52-0D926AA8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noProof="0" dirty="0"/>
              <a:t>MY </a:t>
            </a:r>
            <a:r>
              <a:rPr lang="en-US" sz="8800" noProof="0" dirty="0" err="1"/>
              <a:t>projekt</a:t>
            </a:r>
            <a:endParaRPr lang="en-US" sz="8800" noProof="0" dirty="0"/>
          </a:p>
        </p:txBody>
      </p:sp>
    </p:spTree>
    <p:extLst>
      <p:ext uri="{BB962C8B-B14F-4D97-AF65-F5344CB8AC3E}">
        <p14:creationId xmlns:p14="http://schemas.microsoft.com/office/powerpoint/2010/main" val="21634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1" name="Picture 20" descr="Hände auf Tastatur und Maus">
            <a:extLst>
              <a:ext uri="{FF2B5EF4-FFF2-40B4-BE49-F238E27FC236}">
                <a16:creationId xmlns:a16="http://schemas.microsoft.com/office/drawing/2014/main" id="{85517A71-8CE3-1CF4-0EAE-523DF0C9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7" r="-1" b="1341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A4A33-69B8-13B5-7513-7CDF010C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noProof="0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444997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DIY-Tools und -Handwerk">
            <a:extLst>
              <a:ext uri="{FF2B5EF4-FFF2-40B4-BE49-F238E27FC236}">
                <a16:creationId xmlns:a16="http://schemas.microsoft.com/office/drawing/2014/main" id="{3EAF695E-732F-59C1-0AC8-BDD3F70C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601" b="51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45B255-C5D1-E82D-04D9-975CF8E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noProof="0" dirty="0">
                <a:solidFill>
                  <a:schemeClr val="tx1"/>
                </a:solidFill>
              </a:rPr>
              <a:t>What Tools did </a:t>
            </a:r>
            <a:r>
              <a:rPr lang="en-US" sz="8800" noProof="0" dirty="0" err="1">
                <a:solidFill>
                  <a:schemeClr val="tx1"/>
                </a:solidFill>
              </a:rPr>
              <a:t>i</a:t>
            </a:r>
            <a:r>
              <a:rPr lang="en-US" sz="8800" noProof="0" dirty="0">
                <a:solidFill>
                  <a:schemeClr val="tx1"/>
                </a:solidFill>
              </a:rPr>
              <a:t> Use</a:t>
            </a:r>
          </a:p>
        </p:txBody>
      </p:sp>
    </p:spTree>
    <p:extLst>
      <p:ext uri="{BB962C8B-B14F-4D97-AF65-F5344CB8AC3E}">
        <p14:creationId xmlns:p14="http://schemas.microsoft.com/office/powerpoint/2010/main" val="333812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D341C9-63A3-9E4F-D120-AF08D5F7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noProof="0" dirty="0">
                <a:solidFill>
                  <a:schemeClr val="tx1"/>
                </a:solidFill>
              </a:rPr>
              <a:t>What went well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90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5372F-720A-31A8-F461-26AB2580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020" y="640080"/>
            <a:ext cx="6393259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noProof="0" dirty="0"/>
              <a:t>What went wrong  </a:t>
            </a:r>
          </a:p>
        </p:txBody>
      </p:sp>
    </p:spTree>
    <p:extLst>
      <p:ext uri="{BB962C8B-B14F-4D97-AF65-F5344CB8AC3E}">
        <p14:creationId xmlns:p14="http://schemas.microsoft.com/office/powerpoint/2010/main" val="352731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2CAFF0-081D-179C-A29F-51D92CBC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1"/>
            <a:ext cx="5913098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noProof="0" dirty="0"/>
              <a:t>What would I change</a:t>
            </a:r>
            <a:br>
              <a:rPr lang="en-US" sz="8100" noProof="0" dirty="0"/>
            </a:br>
            <a:endParaRPr lang="en-US" sz="8100" noProof="0" dirty="0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5E4F2595-5874-A607-C0D8-22FEC190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122" y="1631046"/>
            <a:ext cx="3368887" cy="336888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1DB9850-0D43-3E5C-D6AF-487B123E9270}"/>
              </a:ext>
            </a:extLst>
          </p:cNvPr>
          <p:cNvSpPr txBox="1"/>
          <p:nvPr/>
        </p:nvSpPr>
        <p:spPr>
          <a:xfrm>
            <a:off x="958596" y="4267517"/>
            <a:ext cx="4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Better coordination and better planning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0F4130-24C7-E654-8384-BD79CA106457}"/>
              </a:ext>
            </a:extLst>
          </p:cNvPr>
          <p:cNvSpPr txBox="1"/>
          <p:nvPr/>
        </p:nvSpPr>
        <p:spPr>
          <a:xfrm>
            <a:off x="958596" y="4765039"/>
            <a:ext cx="4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More Research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E6B05E-6A62-5AFB-BB43-8B82491FE7E4}"/>
              </a:ext>
            </a:extLst>
          </p:cNvPr>
          <p:cNvSpPr txBox="1"/>
          <p:nvPr/>
        </p:nvSpPr>
        <p:spPr>
          <a:xfrm>
            <a:off x="957072" y="5129331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Not giving up so fast</a:t>
            </a:r>
          </a:p>
        </p:txBody>
      </p:sp>
    </p:spTree>
    <p:extLst>
      <p:ext uri="{BB962C8B-B14F-4D97-AF65-F5344CB8AC3E}">
        <p14:creationId xmlns:p14="http://schemas.microsoft.com/office/powerpoint/2010/main" val="8784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22181-9E80-9FC3-CB67-8B8A31CF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noProof="0" dirty="0"/>
              <a:t>Thanks for listening </a:t>
            </a:r>
            <a:br>
              <a:rPr lang="en-US" sz="7200" noProof="0" dirty="0"/>
            </a:br>
            <a:r>
              <a:rPr lang="en-US" sz="7200" noProof="0" dirty="0"/>
              <a:t>Questions?</a:t>
            </a:r>
          </a:p>
        </p:txBody>
      </p:sp>
      <p:pic>
        <p:nvPicPr>
          <p:cNvPr id="7" name="Grafik 6" descr="Ein Bild, das Sonnenbrille, Schutzbrille, Lächeln, Brille enthält.&#10;&#10;KI-generierte Inhalte können fehlerhaft sein.">
            <a:extLst>
              <a:ext uri="{FF2B5EF4-FFF2-40B4-BE49-F238E27FC236}">
                <a16:creationId xmlns:a16="http://schemas.microsoft.com/office/drawing/2014/main" id="{2DF5C39F-F9A8-C73D-292F-A1CB9342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27"/>
          <a:stretch/>
        </p:blipFill>
        <p:spPr>
          <a:xfrm>
            <a:off x="20" y="1"/>
            <a:ext cx="6092932" cy="4212709"/>
          </a:xfrm>
          <a:prstGeom prst="rect">
            <a:avLst/>
          </a:prstGeom>
        </p:spPr>
      </p:pic>
      <p:pic>
        <p:nvPicPr>
          <p:cNvPr id="5" name="Inhaltsplatzhalter 4" descr="Ein Bild, das Smiley, Clipart, Cartoon, Spielzeug enthält.&#10;&#10;KI-generierte Inhalte können fehlerhaft sein.">
            <a:extLst>
              <a:ext uri="{FF2B5EF4-FFF2-40B4-BE49-F238E27FC236}">
                <a16:creationId xmlns:a16="http://schemas.microsoft.com/office/drawing/2014/main" id="{43D44F85-F21F-1A0E-4365-FF96B05F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4" b="10210"/>
          <a:stretch/>
        </p:blipFill>
        <p:spPr>
          <a:xfrm>
            <a:off x="6092952" y="-3"/>
            <a:ext cx="609904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059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Franklin Gothic Demi Cond</vt:lpstr>
      <vt:lpstr>Franklin Gothic Medium</vt:lpstr>
      <vt:lpstr>Wingdings</vt:lpstr>
      <vt:lpstr>JuxtaposeVTI</vt:lpstr>
      <vt:lpstr>My Projekt – Game chooser </vt:lpstr>
      <vt:lpstr>Content </vt:lpstr>
      <vt:lpstr>MY projekt</vt:lpstr>
      <vt:lpstr>How does it work</vt:lpstr>
      <vt:lpstr>What Tools did i Use</vt:lpstr>
      <vt:lpstr>What went well </vt:lpstr>
      <vt:lpstr>What went wrong  </vt:lpstr>
      <vt:lpstr>What would I change </vt:lpstr>
      <vt:lpstr>Thanks for listening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Pereira Andrade Afonso</dc:creator>
  <cp:lastModifiedBy>Pereira Andrade Afonso</cp:lastModifiedBy>
  <cp:revision>1</cp:revision>
  <dcterms:created xsi:type="dcterms:W3CDTF">2025-05-06T09:31:24Z</dcterms:created>
  <dcterms:modified xsi:type="dcterms:W3CDTF">2025-05-06T09:55:24Z</dcterms:modified>
</cp:coreProperties>
</file>