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80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25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85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119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144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3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77536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00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63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4776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03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5/6/2025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0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A87B6D-E8EF-7AEA-64C9-FADEAEF15A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34" b="190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2F9B1C2-7D20-4F91-A660-197C98B9A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39445"/>
            <a:ext cx="6114985" cy="229832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EB60B3-B1D3-2D83-726A-DE20B30D9C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19" y="2100845"/>
            <a:ext cx="4670234" cy="1975527"/>
          </a:xfrm>
        </p:spPr>
        <p:txBody>
          <a:bodyPr anchor="ctr">
            <a:normAutofit/>
          </a:bodyPr>
          <a:lstStyle/>
          <a:p>
            <a:pPr algn="l"/>
            <a:r>
              <a:rPr lang="en-US" sz="5100" noProof="0" dirty="0"/>
              <a:t>My Projekt – Game chooser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9C4E6E-ECA4-40E5-A54E-13E92B678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4237771"/>
            <a:ext cx="6114982" cy="809351"/>
          </a:xfrm>
          <a:prstGeom prst="rect">
            <a:avLst/>
          </a:prstGeom>
          <a:solidFill>
            <a:schemeClr val="tx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9BEDF76-09D0-9D54-B6E9-999A587D6A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19" y="4372379"/>
            <a:ext cx="4670233" cy="540135"/>
          </a:xfrm>
        </p:spPr>
        <p:txBody>
          <a:bodyPr anchor="ctr">
            <a:normAutofit/>
          </a:bodyPr>
          <a:lstStyle/>
          <a:p>
            <a:pPr algn="l"/>
            <a:r>
              <a:rPr lang="en-US" sz="2800" noProof="0" dirty="0" err="1"/>
              <a:t>Präsentation</a:t>
            </a:r>
            <a:r>
              <a:rPr lang="en-US" sz="2800" noProof="0" dirty="0"/>
              <a:t> by Afonso</a:t>
            </a:r>
          </a:p>
        </p:txBody>
      </p:sp>
    </p:spTree>
    <p:extLst>
      <p:ext uri="{BB962C8B-B14F-4D97-AF65-F5344CB8AC3E}">
        <p14:creationId xmlns:p14="http://schemas.microsoft.com/office/powerpoint/2010/main" val="352976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5" name="Picture 4" descr="DIY-Tools und -Handwerk">
            <a:extLst>
              <a:ext uri="{FF2B5EF4-FFF2-40B4-BE49-F238E27FC236}">
                <a16:creationId xmlns:a16="http://schemas.microsoft.com/office/drawing/2014/main" id="{3EAF695E-732F-59C1-0AC8-BDD3F70CDCA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0601" b="51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A45B255-C5D1-E82D-04D9-975CF8E94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0"/>
            <a:ext cx="10268712" cy="32278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800" noProof="0" dirty="0">
                <a:solidFill>
                  <a:schemeClr val="tx1"/>
                </a:solidFill>
              </a:rPr>
              <a:t>What Tools did </a:t>
            </a:r>
            <a:r>
              <a:rPr lang="en-US" sz="8800" noProof="0" dirty="0" err="1">
                <a:solidFill>
                  <a:schemeClr val="tx1"/>
                </a:solidFill>
              </a:rPr>
              <a:t>i</a:t>
            </a:r>
            <a:r>
              <a:rPr lang="en-US" sz="8800" noProof="0" dirty="0">
                <a:solidFill>
                  <a:schemeClr val="tx1"/>
                </a:solidFill>
              </a:rPr>
              <a:t> Use</a:t>
            </a:r>
          </a:p>
        </p:txBody>
      </p:sp>
    </p:spTree>
    <p:extLst>
      <p:ext uri="{BB962C8B-B14F-4D97-AF65-F5344CB8AC3E}">
        <p14:creationId xmlns:p14="http://schemas.microsoft.com/office/powerpoint/2010/main" val="3338121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D341C9-63A3-9E4F-D120-AF08D5F71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640080"/>
            <a:ext cx="6389027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800" noProof="0" dirty="0">
                <a:solidFill>
                  <a:schemeClr val="tx1"/>
                </a:solidFill>
              </a:rPr>
              <a:t>What went well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5677" y="0"/>
            <a:ext cx="463632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8290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FB9C52-D876-47C4-B9DC-9A7EEEA20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7" y="0"/>
            <a:ext cx="753770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35372F-720A-31A8-F461-26AB2580A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5020" y="640080"/>
            <a:ext cx="6393259" cy="55691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800" noProof="0" dirty="0"/>
              <a:t>What went wrong  </a:t>
            </a:r>
          </a:p>
        </p:txBody>
      </p:sp>
    </p:spTree>
    <p:extLst>
      <p:ext uri="{BB962C8B-B14F-4D97-AF65-F5344CB8AC3E}">
        <p14:creationId xmlns:p14="http://schemas.microsoft.com/office/powerpoint/2010/main" val="352731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AA13AD3-0A4F-475A-BEBB-DEEFF5C09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5E0E3C-32F3-480B-9842-7611BBE2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3465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D2CAFF0-081D-179C-A29F-51D92CBC6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640081"/>
            <a:ext cx="5913098" cy="381210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100" noProof="0" dirty="0"/>
              <a:t>What would I change</a:t>
            </a:r>
            <a:br>
              <a:rPr lang="en-US" sz="8100" noProof="0" dirty="0"/>
            </a:br>
            <a:endParaRPr lang="en-US" sz="8100" noProof="0" dirty="0"/>
          </a:p>
        </p:txBody>
      </p:sp>
      <p:pic>
        <p:nvPicPr>
          <p:cNvPr id="7" name="Graphic 6" descr="Thought bubble">
            <a:extLst>
              <a:ext uri="{FF2B5EF4-FFF2-40B4-BE49-F238E27FC236}">
                <a16:creationId xmlns:a16="http://schemas.microsoft.com/office/drawing/2014/main" id="{5E4F2595-5874-A607-C0D8-22FEC1903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78122" y="1631046"/>
            <a:ext cx="3368887" cy="336888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1DB9850-0D43-3E5C-D6AF-487B123E9270}"/>
              </a:ext>
            </a:extLst>
          </p:cNvPr>
          <p:cNvSpPr txBox="1"/>
          <p:nvPr/>
        </p:nvSpPr>
        <p:spPr>
          <a:xfrm>
            <a:off x="958596" y="4267517"/>
            <a:ext cx="454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noProof="0" dirty="0">
                <a:solidFill>
                  <a:schemeClr val="bg1"/>
                </a:solidFill>
              </a:rPr>
              <a:t>Better coordination and better planning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70F4130-24C7-E654-8384-BD79CA106457}"/>
              </a:ext>
            </a:extLst>
          </p:cNvPr>
          <p:cNvSpPr txBox="1"/>
          <p:nvPr/>
        </p:nvSpPr>
        <p:spPr>
          <a:xfrm>
            <a:off x="958596" y="4765039"/>
            <a:ext cx="4540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noProof="0" dirty="0">
                <a:solidFill>
                  <a:schemeClr val="bg1"/>
                </a:solidFill>
              </a:rPr>
              <a:t>More Research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6E6B05E-6A62-5AFB-BB43-8B82491FE7E4}"/>
              </a:ext>
            </a:extLst>
          </p:cNvPr>
          <p:cNvSpPr txBox="1"/>
          <p:nvPr/>
        </p:nvSpPr>
        <p:spPr>
          <a:xfrm>
            <a:off x="957072" y="5129331"/>
            <a:ext cx="248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noProof="0" dirty="0">
                <a:solidFill>
                  <a:schemeClr val="bg1"/>
                </a:solidFill>
              </a:rPr>
              <a:t>Not giving up so fast</a:t>
            </a:r>
          </a:p>
        </p:txBody>
      </p:sp>
    </p:spTree>
    <p:extLst>
      <p:ext uri="{BB962C8B-B14F-4D97-AF65-F5344CB8AC3E}">
        <p14:creationId xmlns:p14="http://schemas.microsoft.com/office/powerpoint/2010/main" val="87844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JuxtaposeVTI">
  <a:themeElements>
    <a:clrScheme name="Juxtapose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Custom 167">
      <a:majorFont>
        <a:latin typeface="Franklin Gothic Demi Cond"/>
        <a:ea typeface=""/>
        <a:cs typeface=""/>
      </a:majorFont>
      <a:minorFont>
        <a:latin typeface="Franklin Gothic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FBDCC3B4-6EA8-442A-B697-43C068E31FE3}" vid="{090F2E09-E4E2-4F71-A70E-279F5A0D9E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36</Words>
  <Application>Microsoft Office PowerPoint</Application>
  <PresentationFormat>Breitbild</PresentationFormat>
  <Paragraphs>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Franklin Gothic Demi Cond</vt:lpstr>
      <vt:lpstr>Franklin Gothic Medium</vt:lpstr>
      <vt:lpstr>Wingdings</vt:lpstr>
      <vt:lpstr>JuxtaposeVTI</vt:lpstr>
      <vt:lpstr>My Projekt – Game chooser </vt:lpstr>
      <vt:lpstr>What Tools did i Use</vt:lpstr>
      <vt:lpstr>What went well </vt:lpstr>
      <vt:lpstr>What went wrong  </vt:lpstr>
      <vt:lpstr>What would I change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Pereira Andrade Afonso</dc:creator>
  <cp:lastModifiedBy>Pereira Andrade Afonso</cp:lastModifiedBy>
  <cp:revision>2</cp:revision>
  <dcterms:created xsi:type="dcterms:W3CDTF">2025-05-06T09:31:24Z</dcterms:created>
  <dcterms:modified xsi:type="dcterms:W3CDTF">2025-05-06T10:59:57Z</dcterms:modified>
</cp:coreProperties>
</file>