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326" r:id="rId2"/>
    <p:sldId id="256" r:id="rId3"/>
    <p:sldId id="258" r:id="rId4"/>
    <p:sldId id="306" r:id="rId5"/>
    <p:sldId id="307" r:id="rId6"/>
    <p:sldId id="322" r:id="rId7"/>
    <p:sldId id="311" r:id="rId8"/>
    <p:sldId id="320" r:id="rId9"/>
    <p:sldId id="316" r:id="rId10"/>
    <p:sldId id="317" r:id="rId11"/>
    <p:sldId id="324" r:id="rId12"/>
    <p:sldId id="325" r:id="rId13"/>
    <p:sldId id="312" r:id="rId14"/>
    <p:sldId id="321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Space Grotesk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CDE2"/>
    <a:srgbClr val="D2EFF6"/>
    <a:srgbClr val="192F53"/>
    <a:srgbClr val="BCE8F2"/>
    <a:srgbClr val="A8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88C40-9742-460D-B4F5-B92751140DA6}">
  <a:tblStyle styleId="{9B588C40-9742-460D-B4F5-B92751140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4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00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964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05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84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f7672f2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f7672f2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62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0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4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9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06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96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0" y="0"/>
            <a:ext cx="9144027" cy="5143515"/>
          </a:xfrm>
          <a:custGeom>
            <a:avLst/>
            <a:gdLst/>
            <a:ahLst/>
            <a:cxnLst/>
            <a:rect l="l" t="t" r="r" b="b"/>
            <a:pathLst>
              <a:path w="184179" h="103632" extrusionOk="0">
                <a:moveTo>
                  <a:pt x="71958" y="1451"/>
                </a:moveTo>
                <a:cubicBezTo>
                  <a:pt x="76602" y="1451"/>
                  <a:pt x="81660" y="2559"/>
                  <a:pt x="85474" y="3745"/>
                </a:cubicBezTo>
                <a:cubicBezTo>
                  <a:pt x="92939" y="6072"/>
                  <a:pt x="100261" y="9341"/>
                  <a:pt x="108469" y="9341"/>
                </a:cubicBezTo>
                <a:cubicBezTo>
                  <a:pt x="108573" y="9341"/>
                  <a:pt x="108677" y="9340"/>
                  <a:pt x="108781" y="9339"/>
                </a:cubicBezTo>
                <a:cubicBezTo>
                  <a:pt x="114037" y="9286"/>
                  <a:pt x="119018" y="7851"/>
                  <a:pt x="124137" y="7037"/>
                </a:cubicBezTo>
                <a:cubicBezTo>
                  <a:pt x="126146" y="6718"/>
                  <a:pt x="128277" y="6508"/>
                  <a:pt x="130370" y="6508"/>
                </a:cubicBezTo>
                <a:cubicBezTo>
                  <a:pt x="133608" y="6508"/>
                  <a:pt x="136755" y="7010"/>
                  <a:pt x="139216" y="8380"/>
                </a:cubicBezTo>
                <a:cubicBezTo>
                  <a:pt x="146867" y="12639"/>
                  <a:pt x="142539" y="21495"/>
                  <a:pt x="148049" y="27051"/>
                </a:cubicBezTo>
                <a:cubicBezTo>
                  <a:pt x="152684" y="31725"/>
                  <a:pt x="163113" y="32845"/>
                  <a:pt x="166935" y="37834"/>
                </a:cubicBezTo>
                <a:cubicBezTo>
                  <a:pt x="170404" y="42377"/>
                  <a:pt x="166736" y="47902"/>
                  <a:pt x="162131" y="51954"/>
                </a:cubicBezTo>
                <a:cubicBezTo>
                  <a:pt x="157534" y="56021"/>
                  <a:pt x="151756" y="59874"/>
                  <a:pt x="150482" y="64908"/>
                </a:cubicBezTo>
                <a:cubicBezTo>
                  <a:pt x="149277" y="69658"/>
                  <a:pt x="152400" y="74355"/>
                  <a:pt x="153950" y="79067"/>
                </a:cubicBezTo>
                <a:cubicBezTo>
                  <a:pt x="155493" y="83771"/>
                  <a:pt x="154733" y="89649"/>
                  <a:pt x="148502" y="92051"/>
                </a:cubicBezTo>
                <a:cubicBezTo>
                  <a:pt x="146666" y="92759"/>
                  <a:pt x="144625" y="93049"/>
                  <a:pt x="142531" y="93049"/>
                </a:cubicBezTo>
                <a:cubicBezTo>
                  <a:pt x="139512" y="93049"/>
                  <a:pt x="136382" y="92446"/>
                  <a:pt x="133591" y="91622"/>
                </a:cubicBezTo>
                <a:cubicBezTo>
                  <a:pt x="128864" y="90225"/>
                  <a:pt x="124459" y="88230"/>
                  <a:pt x="119409" y="87501"/>
                </a:cubicBezTo>
                <a:cubicBezTo>
                  <a:pt x="117910" y="87285"/>
                  <a:pt x="116402" y="87187"/>
                  <a:pt x="114892" y="87187"/>
                </a:cubicBezTo>
                <a:cubicBezTo>
                  <a:pt x="108930" y="87187"/>
                  <a:pt x="102963" y="88718"/>
                  <a:pt x="97592" y="90586"/>
                </a:cubicBezTo>
                <a:cubicBezTo>
                  <a:pt x="90862" y="92934"/>
                  <a:pt x="84477" y="95858"/>
                  <a:pt x="77194" y="97277"/>
                </a:cubicBezTo>
                <a:cubicBezTo>
                  <a:pt x="74694" y="97767"/>
                  <a:pt x="72024" y="98040"/>
                  <a:pt x="69383" y="98040"/>
                </a:cubicBezTo>
                <a:cubicBezTo>
                  <a:pt x="64329" y="98040"/>
                  <a:pt x="59376" y="97042"/>
                  <a:pt x="55898" y="94653"/>
                </a:cubicBezTo>
                <a:cubicBezTo>
                  <a:pt x="52545" y="92343"/>
                  <a:pt x="50757" y="88905"/>
                  <a:pt x="46474" y="87424"/>
                </a:cubicBezTo>
                <a:cubicBezTo>
                  <a:pt x="44790" y="86844"/>
                  <a:pt x="42992" y="86655"/>
                  <a:pt x="41133" y="86655"/>
                </a:cubicBezTo>
                <a:cubicBezTo>
                  <a:pt x="37639" y="86655"/>
                  <a:pt x="33928" y="87323"/>
                  <a:pt x="30342" y="87323"/>
                </a:cubicBezTo>
                <a:cubicBezTo>
                  <a:pt x="29346" y="87323"/>
                  <a:pt x="28359" y="87272"/>
                  <a:pt x="27389" y="87140"/>
                </a:cubicBezTo>
                <a:cubicBezTo>
                  <a:pt x="19439" y="86065"/>
                  <a:pt x="15156" y="79803"/>
                  <a:pt x="15970" y="74393"/>
                </a:cubicBezTo>
                <a:cubicBezTo>
                  <a:pt x="16783" y="68975"/>
                  <a:pt x="21211" y="64171"/>
                  <a:pt x="24910" y="59329"/>
                </a:cubicBezTo>
                <a:cubicBezTo>
                  <a:pt x="28617" y="54494"/>
                  <a:pt x="31756" y="48984"/>
                  <a:pt x="29745" y="43712"/>
                </a:cubicBezTo>
                <a:cubicBezTo>
                  <a:pt x="28356" y="40059"/>
                  <a:pt x="24680" y="37028"/>
                  <a:pt x="22124" y="33666"/>
                </a:cubicBezTo>
                <a:cubicBezTo>
                  <a:pt x="19577" y="30313"/>
                  <a:pt x="18272" y="25992"/>
                  <a:pt x="21549" y="22938"/>
                </a:cubicBezTo>
                <a:cubicBezTo>
                  <a:pt x="25678" y="19101"/>
                  <a:pt x="34104" y="19439"/>
                  <a:pt x="40972" y="18349"/>
                </a:cubicBezTo>
                <a:cubicBezTo>
                  <a:pt x="51631" y="16661"/>
                  <a:pt x="56581" y="11419"/>
                  <a:pt x="61239" y="5364"/>
                </a:cubicBezTo>
                <a:cubicBezTo>
                  <a:pt x="63479" y="2458"/>
                  <a:pt x="67531" y="1451"/>
                  <a:pt x="71958" y="1451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11" name="Google Shape;11;p2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78325" y="238125"/>
              <a:ext cx="349575" cy="706425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86000" y="3483927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19" name="Google Shape;19;p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739282"/>
            <a:ext cx="5023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4017156"/>
            <a:ext cx="5023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flipH="1">
            <a:off x="22" y="61"/>
            <a:ext cx="9143964" cy="5143411"/>
            <a:chOff x="829750" y="2883000"/>
            <a:chExt cx="4604675" cy="2591400"/>
          </a:xfrm>
        </p:grpSpPr>
        <p:sp>
          <p:nvSpPr>
            <p:cNvPr id="27" name="Google Shape;27;p3"/>
            <p:cNvSpPr/>
            <p:nvPr/>
          </p:nvSpPr>
          <p:spPr>
            <a:xfrm>
              <a:off x="829750" y="4928125"/>
              <a:ext cx="2274050" cy="546275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74250" y="4712700"/>
              <a:ext cx="660175" cy="761500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9925" y="2883000"/>
              <a:ext cx="851475" cy="724275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805000" y="2883000"/>
              <a:ext cx="1629425" cy="320425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92007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475492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92007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75492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47" name="Google Shape;47;p5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5703" y="5022500"/>
              <a:ext cx="1551198" cy="451338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5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42953" extrusionOk="0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22048" h="11235" extrusionOk="0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flipH="1">
              <a:off x="7096850" y="1"/>
              <a:ext cx="2050901" cy="570972"/>
            </a:xfrm>
            <a:custGeom>
              <a:avLst/>
              <a:gdLst/>
              <a:ahLst/>
              <a:cxnLst/>
              <a:rect l="l" t="t" r="r" b="b"/>
              <a:pathLst>
                <a:path w="30413" h="8467" extrusionOk="0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/>
          </p:nvPr>
        </p:nvSpPr>
        <p:spPr>
          <a:xfrm>
            <a:off x="6102175" y="1613763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/>
          </p:nvPr>
        </p:nvSpPr>
        <p:spPr>
          <a:xfrm>
            <a:off x="6102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4" hasCustomPrompt="1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5"/>
          </p:nvPr>
        </p:nvSpPr>
        <p:spPr>
          <a:xfrm>
            <a:off x="2060175" y="1613763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/>
          </p:nvPr>
        </p:nvSpPr>
        <p:spPr>
          <a:xfrm>
            <a:off x="2060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8"/>
          </p:nvPr>
        </p:nvSpPr>
        <p:spPr>
          <a:xfrm>
            <a:off x="6102175" y="31682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/>
          </p:nvPr>
        </p:nvSpPr>
        <p:spPr>
          <a:xfrm>
            <a:off x="6102175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4"/>
          </p:nvPr>
        </p:nvSpPr>
        <p:spPr>
          <a:xfrm>
            <a:off x="2066400" y="31682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5"/>
          </p:nvPr>
        </p:nvSpPr>
        <p:spPr>
          <a:xfrm>
            <a:off x="2066400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6" hasCustomPrompt="1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135" name="Google Shape;135;p1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5703" y="5022500"/>
              <a:ext cx="1551198" cy="451338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3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42953" extrusionOk="0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22048" h="11235" extrusionOk="0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3"/>
            <p:cNvSpPr/>
            <p:nvPr/>
          </p:nvSpPr>
          <p:spPr>
            <a:xfrm flipH="1">
              <a:off x="7096850" y="1"/>
              <a:ext cx="2050901" cy="570972"/>
            </a:xfrm>
            <a:custGeom>
              <a:avLst/>
              <a:gdLst/>
              <a:ahLst/>
              <a:cxnLst/>
              <a:rect l="l" t="t" r="r" b="b"/>
              <a:pathLst>
                <a:path w="30413" h="8467" extrusionOk="0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 rot="10800000" flipH="1">
            <a:off x="-13" y="-2323"/>
            <a:ext cx="9144027" cy="5148146"/>
          </a:xfrm>
          <a:custGeom>
            <a:avLst/>
            <a:gdLst/>
            <a:ahLst/>
            <a:cxnLst/>
            <a:rect l="l" t="t" r="r" b="b"/>
            <a:pathLst>
              <a:path w="184179" h="103647" extrusionOk="0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68" name="Google Shape;268;p2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 flipH="1">
            <a:off x="-27" y="-16"/>
            <a:ext cx="9144027" cy="5143533"/>
            <a:chOff x="823425" y="238116"/>
            <a:chExt cx="4604475" cy="2590809"/>
          </a:xfrm>
        </p:grpSpPr>
        <p:sp>
          <p:nvSpPr>
            <p:cNvPr id="273" name="Google Shape;273;p23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5400000" flipH="1">
              <a:off x="4997402" y="69362"/>
              <a:ext cx="255889" cy="593397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4"/>
          <p:cNvGrpSpPr/>
          <p:nvPr/>
        </p:nvGrpSpPr>
        <p:grpSpPr>
          <a:xfrm>
            <a:off x="14" y="28"/>
            <a:ext cx="9143964" cy="5143693"/>
            <a:chOff x="14" y="28"/>
            <a:chExt cx="9143964" cy="5143693"/>
          </a:xfrm>
        </p:grpSpPr>
        <p:sp>
          <p:nvSpPr>
            <p:cNvPr id="279" name="Google Shape;279;p24"/>
            <p:cNvSpPr/>
            <p:nvPr/>
          </p:nvSpPr>
          <p:spPr>
            <a:xfrm rot="10800000" flipH="1">
              <a:off x="14" y="28"/>
              <a:ext cx="4515808" cy="1084247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0800000" flipH="1">
              <a:off x="7833002" y="425"/>
              <a:ext cx="1310976" cy="1511425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0800000">
              <a:off x="7662379" y="3884352"/>
              <a:ext cx="1481311" cy="1259369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10800000">
              <a:off x="22" y="4507459"/>
              <a:ext cx="3235712" cy="635980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9" r:id="rId6"/>
    <p:sldLayoutId id="2147483670" r:id="rId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/>
          <p:nvPr/>
        </p:nvSpPr>
        <p:spPr>
          <a:xfrm>
            <a:off x="4455004" y="2580974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46;p28">
            <a:extLst>
              <a:ext uri="{FF2B5EF4-FFF2-40B4-BE49-F238E27FC236}">
                <a16:creationId xmlns:a16="http://schemas.microsoft.com/office/drawing/2014/main" id="{C2409BEB-183E-03EB-CADE-2A72621CB808}"/>
              </a:ext>
            </a:extLst>
          </p:cNvPr>
          <p:cNvSpPr/>
          <p:nvPr/>
        </p:nvSpPr>
        <p:spPr>
          <a:xfrm>
            <a:off x="4459477" y="259824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6;p28">
            <a:extLst>
              <a:ext uri="{FF2B5EF4-FFF2-40B4-BE49-F238E27FC236}">
                <a16:creationId xmlns:a16="http://schemas.microsoft.com/office/drawing/2014/main" id="{9B23ADC0-8E0C-61C9-3896-9D2CCD2F275D}"/>
              </a:ext>
            </a:extLst>
          </p:cNvPr>
          <p:cNvSpPr/>
          <p:nvPr/>
        </p:nvSpPr>
        <p:spPr>
          <a:xfrm>
            <a:off x="4461724" y="259825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46;p28">
            <a:extLst>
              <a:ext uri="{FF2B5EF4-FFF2-40B4-BE49-F238E27FC236}">
                <a16:creationId xmlns:a16="http://schemas.microsoft.com/office/drawing/2014/main" id="{2557827B-3A38-FDFF-1022-62EAD148D443}"/>
              </a:ext>
            </a:extLst>
          </p:cNvPr>
          <p:cNvSpPr/>
          <p:nvPr/>
        </p:nvSpPr>
        <p:spPr>
          <a:xfrm>
            <a:off x="4448285" y="2589616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6;p28">
            <a:extLst>
              <a:ext uri="{FF2B5EF4-FFF2-40B4-BE49-F238E27FC236}">
                <a16:creationId xmlns:a16="http://schemas.microsoft.com/office/drawing/2014/main" id="{F2122040-4F25-FEF5-B11C-18A412CF630B}"/>
              </a:ext>
            </a:extLst>
          </p:cNvPr>
          <p:cNvSpPr/>
          <p:nvPr/>
        </p:nvSpPr>
        <p:spPr>
          <a:xfrm>
            <a:off x="4455005" y="2606896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6;p28">
            <a:extLst>
              <a:ext uri="{FF2B5EF4-FFF2-40B4-BE49-F238E27FC236}">
                <a16:creationId xmlns:a16="http://schemas.microsoft.com/office/drawing/2014/main" id="{EF8A8D45-52C1-CB59-4BFF-6BCBA7444898}"/>
              </a:ext>
            </a:extLst>
          </p:cNvPr>
          <p:cNvSpPr/>
          <p:nvPr/>
        </p:nvSpPr>
        <p:spPr>
          <a:xfrm>
            <a:off x="4455006" y="2598256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6;p28">
            <a:extLst>
              <a:ext uri="{FF2B5EF4-FFF2-40B4-BE49-F238E27FC236}">
                <a16:creationId xmlns:a16="http://schemas.microsoft.com/office/drawing/2014/main" id="{24C74FB1-60AF-A700-45CE-830FE34BC62B}"/>
              </a:ext>
            </a:extLst>
          </p:cNvPr>
          <p:cNvSpPr/>
          <p:nvPr/>
        </p:nvSpPr>
        <p:spPr>
          <a:xfrm>
            <a:off x="4452600" y="2598261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6;p28">
            <a:extLst>
              <a:ext uri="{FF2B5EF4-FFF2-40B4-BE49-F238E27FC236}">
                <a16:creationId xmlns:a16="http://schemas.microsoft.com/office/drawing/2014/main" id="{006B78A8-5DD4-CFE3-F30C-CBFB2B59B985}"/>
              </a:ext>
            </a:extLst>
          </p:cNvPr>
          <p:cNvSpPr/>
          <p:nvPr/>
        </p:nvSpPr>
        <p:spPr>
          <a:xfrm>
            <a:off x="4448286" y="2598262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6;p28">
            <a:extLst>
              <a:ext uri="{FF2B5EF4-FFF2-40B4-BE49-F238E27FC236}">
                <a16:creationId xmlns:a16="http://schemas.microsoft.com/office/drawing/2014/main" id="{7F3E1E98-7092-0CFB-B965-9C1DAF76CB4C}"/>
              </a:ext>
            </a:extLst>
          </p:cNvPr>
          <p:cNvSpPr/>
          <p:nvPr/>
        </p:nvSpPr>
        <p:spPr>
          <a:xfrm>
            <a:off x="4448286" y="2598262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6;p28">
            <a:extLst>
              <a:ext uri="{FF2B5EF4-FFF2-40B4-BE49-F238E27FC236}">
                <a16:creationId xmlns:a16="http://schemas.microsoft.com/office/drawing/2014/main" id="{FE7BB406-B0DC-366A-2A3C-FAAA2A099EDA}"/>
              </a:ext>
            </a:extLst>
          </p:cNvPr>
          <p:cNvSpPr/>
          <p:nvPr/>
        </p:nvSpPr>
        <p:spPr>
          <a:xfrm>
            <a:off x="4448285" y="259825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6;p28">
            <a:extLst>
              <a:ext uri="{FF2B5EF4-FFF2-40B4-BE49-F238E27FC236}">
                <a16:creationId xmlns:a16="http://schemas.microsoft.com/office/drawing/2014/main" id="{43C4FD93-BBE2-5AD6-8AC4-CA20BFFE2FC8}"/>
              </a:ext>
            </a:extLst>
          </p:cNvPr>
          <p:cNvSpPr/>
          <p:nvPr/>
        </p:nvSpPr>
        <p:spPr>
          <a:xfrm>
            <a:off x="4448285" y="259826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46;p28">
            <a:extLst>
              <a:ext uri="{FF2B5EF4-FFF2-40B4-BE49-F238E27FC236}">
                <a16:creationId xmlns:a16="http://schemas.microsoft.com/office/drawing/2014/main" id="{38AD1470-C032-55E1-4DD2-FFD552C0FB09}"/>
              </a:ext>
            </a:extLst>
          </p:cNvPr>
          <p:cNvSpPr/>
          <p:nvPr/>
        </p:nvSpPr>
        <p:spPr>
          <a:xfrm>
            <a:off x="4450194" y="259826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298;p28">
            <a:extLst>
              <a:ext uri="{FF2B5EF4-FFF2-40B4-BE49-F238E27FC236}">
                <a16:creationId xmlns:a16="http://schemas.microsoft.com/office/drawing/2014/main" id="{77AC21C5-6257-6A82-11CC-A90B96BBC12B}"/>
              </a:ext>
            </a:extLst>
          </p:cNvPr>
          <p:cNvGrpSpPr/>
          <p:nvPr/>
        </p:nvGrpSpPr>
        <p:grpSpPr>
          <a:xfrm>
            <a:off x="4792651" y="2606896"/>
            <a:ext cx="45719" cy="45719"/>
            <a:chOff x="713216" y="2985453"/>
            <a:chExt cx="980637" cy="916907"/>
          </a:xfrm>
        </p:grpSpPr>
        <p:sp>
          <p:nvSpPr>
            <p:cNvPr id="61" name="Google Shape;299;p28">
              <a:extLst>
                <a:ext uri="{FF2B5EF4-FFF2-40B4-BE49-F238E27FC236}">
                  <a16:creationId xmlns:a16="http://schemas.microsoft.com/office/drawing/2014/main" id="{3C6F8CC7-C7D6-10CC-998D-67C6C70FE52E}"/>
                </a:ext>
              </a:extLst>
            </p:cNvPr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300;p28">
              <a:extLst>
                <a:ext uri="{FF2B5EF4-FFF2-40B4-BE49-F238E27FC236}">
                  <a16:creationId xmlns:a16="http://schemas.microsoft.com/office/drawing/2014/main" id="{1E2EF059-4696-3CCA-BC59-7177CD0DD003}"/>
                </a:ext>
              </a:extLst>
            </p:cNvPr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63" name="Google Shape;301;p28">
                <a:extLst>
                  <a:ext uri="{FF2B5EF4-FFF2-40B4-BE49-F238E27FC236}">
                    <a16:creationId xmlns:a16="http://schemas.microsoft.com/office/drawing/2014/main" id="{E4573F6C-4AEF-D0F3-1034-E65BA8034C2F}"/>
                  </a:ext>
                </a:extLst>
              </p:cNvPr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302;p28">
                <a:extLst>
                  <a:ext uri="{FF2B5EF4-FFF2-40B4-BE49-F238E27FC236}">
                    <a16:creationId xmlns:a16="http://schemas.microsoft.com/office/drawing/2014/main" id="{559241DD-3F90-2932-DBA2-E6799114093D}"/>
                  </a:ext>
                </a:extLst>
              </p:cNvPr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303;p28">
                <a:extLst>
                  <a:ext uri="{FF2B5EF4-FFF2-40B4-BE49-F238E27FC236}">
                    <a16:creationId xmlns:a16="http://schemas.microsoft.com/office/drawing/2014/main" id="{A0AC23F1-1351-297D-5A4A-03DB120568C0}"/>
                  </a:ext>
                </a:extLst>
              </p:cNvPr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304;p28">
                <a:extLst>
                  <a:ext uri="{FF2B5EF4-FFF2-40B4-BE49-F238E27FC236}">
                    <a16:creationId xmlns:a16="http://schemas.microsoft.com/office/drawing/2014/main" id="{EC8E9120-ACE2-441D-AE69-7BC22EA4E068}"/>
                  </a:ext>
                </a:extLst>
              </p:cNvPr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305;p28">
                <a:extLst>
                  <a:ext uri="{FF2B5EF4-FFF2-40B4-BE49-F238E27FC236}">
                    <a16:creationId xmlns:a16="http://schemas.microsoft.com/office/drawing/2014/main" id="{C7AA50C3-4610-5C95-AA35-03DA3FDE900A}"/>
                  </a:ext>
                </a:extLst>
              </p:cNvPr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306;p28">
                <a:extLst>
                  <a:ext uri="{FF2B5EF4-FFF2-40B4-BE49-F238E27FC236}">
                    <a16:creationId xmlns:a16="http://schemas.microsoft.com/office/drawing/2014/main" id="{2EA45FDD-E1E4-E00B-8296-3B52B4980CC1}"/>
                  </a:ext>
                </a:extLst>
              </p:cNvPr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307;p28">
                <a:extLst>
                  <a:ext uri="{FF2B5EF4-FFF2-40B4-BE49-F238E27FC236}">
                    <a16:creationId xmlns:a16="http://schemas.microsoft.com/office/drawing/2014/main" id="{EE948F49-99CD-CE23-FF2E-63301ECB5945}"/>
                  </a:ext>
                </a:extLst>
              </p:cNvPr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1" name="Google Shape;308;p28">
                <a:extLst>
                  <a:ext uri="{FF2B5EF4-FFF2-40B4-BE49-F238E27FC236}">
                    <a16:creationId xmlns:a16="http://schemas.microsoft.com/office/drawing/2014/main" id="{74E17713-AF6E-90AA-94B0-1842CF483231}"/>
                  </a:ext>
                </a:extLst>
              </p:cNvPr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032" name="Google Shape;309;p28">
                  <a:extLst>
                    <a:ext uri="{FF2B5EF4-FFF2-40B4-BE49-F238E27FC236}">
                      <a16:creationId xmlns:a16="http://schemas.microsoft.com/office/drawing/2014/main" id="{99F09510-944C-3422-0CE0-0E2B111655D5}"/>
                    </a:ext>
                  </a:extLst>
                </p:cNvPr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310;p28">
                  <a:extLst>
                    <a:ext uri="{FF2B5EF4-FFF2-40B4-BE49-F238E27FC236}">
                      <a16:creationId xmlns:a16="http://schemas.microsoft.com/office/drawing/2014/main" id="{59EB807B-D974-9745-846C-2A1127B9204F}"/>
                    </a:ext>
                  </a:extLst>
                </p:cNvPr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311;p28">
                  <a:extLst>
                    <a:ext uri="{FF2B5EF4-FFF2-40B4-BE49-F238E27FC236}">
                      <a16:creationId xmlns:a16="http://schemas.microsoft.com/office/drawing/2014/main" id="{7D974D4F-0664-01BD-6F26-AD6E92D551FF}"/>
                    </a:ext>
                  </a:extLst>
                </p:cNvPr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35" name="Google Shape;312;p28">
            <a:extLst>
              <a:ext uri="{FF2B5EF4-FFF2-40B4-BE49-F238E27FC236}">
                <a16:creationId xmlns:a16="http://schemas.microsoft.com/office/drawing/2014/main" id="{B3457645-971B-741C-3F47-81A556868997}"/>
              </a:ext>
            </a:extLst>
          </p:cNvPr>
          <p:cNvGrpSpPr/>
          <p:nvPr/>
        </p:nvGrpSpPr>
        <p:grpSpPr>
          <a:xfrm>
            <a:off x="4055706" y="2357038"/>
            <a:ext cx="994546" cy="640094"/>
            <a:chOff x="2454249" y="2445506"/>
            <a:chExt cx="994546" cy="640094"/>
          </a:xfrm>
        </p:grpSpPr>
        <p:sp>
          <p:nvSpPr>
            <p:cNvPr id="1036" name="Google Shape;313;p28">
              <a:extLst>
                <a:ext uri="{FF2B5EF4-FFF2-40B4-BE49-F238E27FC236}">
                  <a16:creationId xmlns:a16="http://schemas.microsoft.com/office/drawing/2014/main" id="{FE46BD12-41D0-74B1-E549-C3FAE3FD37EB}"/>
                </a:ext>
              </a:extLst>
            </p:cNvPr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7" name="Google Shape;314;p28">
              <a:extLst>
                <a:ext uri="{FF2B5EF4-FFF2-40B4-BE49-F238E27FC236}">
                  <a16:creationId xmlns:a16="http://schemas.microsoft.com/office/drawing/2014/main" id="{166CA4CF-B4ED-4909-6936-267B1ADD90DF}"/>
                </a:ext>
              </a:extLst>
            </p:cNvPr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038" name="Google Shape;315;p28">
                <a:extLst>
                  <a:ext uri="{FF2B5EF4-FFF2-40B4-BE49-F238E27FC236}">
                    <a16:creationId xmlns:a16="http://schemas.microsoft.com/office/drawing/2014/main" id="{72BDD340-24CA-E17D-8537-64CCE764C23E}"/>
                  </a:ext>
                </a:extLst>
              </p:cNvPr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316;p28">
                <a:extLst>
                  <a:ext uri="{FF2B5EF4-FFF2-40B4-BE49-F238E27FC236}">
                    <a16:creationId xmlns:a16="http://schemas.microsoft.com/office/drawing/2014/main" id="{B41DB2DE-1127-8D69-9AD8-5F6158B251A0}"/>
                  </a:ext>
                </a:extLst>
              </p:cNvPr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317;p28">
                <a:extLst>
                  <a:ext uri="{FF2B5EF4-FFF2-40B4-BE49-F238E27FC236}">
                    <a16:creationId xmlns:a16="http://schemas.microsoft.com/office/drawing/2014/main" id="{46AD3577-5CCD-01D1-F90E-330120BF210F}"/>
                  </a:ext>
                </a:extLst>
              </p:cNvPr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318;p28">
                <a:extLst>
                  <a:ext uri="{FF2B5EF4-FFF2-40B4-BE49-F238E27FC236}">
                    <a16:creationId xmlns:a16="http://schemas.microsoft.com/office/drawing/2014/main" id="{F7DA2BAA-D217-62C6-0FE4-E43415D1E6FC}"/>
                  </a:ext>
                </a:extLst>
              </p:cNvPr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319;p28">
                <a:extLst>
                  <a:ext uri="{FF2B5EF4-FFF2-40B4-BE49-F238E27FC236}">
                    <a16:creationId xmlns:a16="http://schemas.microsoft.com/office/drawing/2014/main" id="{863F4DEC-A710-9546-35CD-FB7EECF27EA6}"/>
                  </a:ext>
                </a:extLst>
              </p:cNvPr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320;p28">
                <a:extLst>
                  <a:ext uri="{FF2B5EF4-FFF2-40B4-BE49-F238E27FC236}">
                    <a16:creationId xmlns:a16="http://schemas.microsoft.com/office/drawing/2014/main" id="{55F3A393-1EFB-80C0-E161-694330AD299F}"/>
                  </a:ext>
                </a:extLst>
              </p:cNvPr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321;p28">
                <a:extLst>
                  <a:ext uri="{FF2B5EF4-FFF2-40B4-BE49-F238E27FC236}">
                    <a16:creationId xmlns:a16="http://schemas.microsoft.com/office/drawing/2014/main" id="{C68FEFE4-36DB-4856-367F-4D291EC6ABCC}"/>
                  </a:ext>
                </a:extLst>
              </p:cNvPr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5" name="Google Shape;322;p28">
            <a:extLst>
              <a:ext uri="{FF2B5EF4-FFF2-40B4-BE49-F238E27FC236}">
                <a16:creationId xmlns:a16="http://schemas.microsoft.com/office/drawing/2014/main" id="{86CF02B5-BDAA-8584-9FF0-EEE0D46F0D75}"/>
              </a:ext>
            </a:extLst>
          </p:cNvPr>
          <p:cNvGrpSpPr/>
          <p:nvPr/>
        </p:nvGrpSpPr>
        <p:grpSpPr>
          <a:xfrm>
            <a:off x="4190049" y="2511543"/>
            <a:ext cx="508172" cy="458933"/>
            <a:chOff x="3067172" y="3331984"/>
            <a:chExt cx="508172" cy="458933"/>
          </a:xfrm>
        </p:grpSpPr>
        <p:sp>
          <p:nvSpPr>
            <p:cNvPr id="1046" name="Google Shape;323;p28">
              <a:extLst>
                <a:ext uri="{FF2B5EF4-FFF2-40B4-BE49-F238E27FC236}">
                  <a16:creationId xmlns:a16="http://schemas.microsoft.com/office/drawing/2014/main" id="{87F7D9C1-08D1-D79E-8706-32E6ACAA3930}"/>
                </a:ext>
              </a:extLst>
            </p:cNvPr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324;p28">
              <a:extLst>
                <a:ext uri="{FF2B5EF4-FFF2-40B4-BE49-F238E27FC236}">
                  <a16:creationId xmlns:a16="http://schemas.microsoft.com/office/drawing/2014/main" id="{06C3F995-D37F-9B13-3760-58F824CFF522}"/>
                </a:ext>
              </a:extLst>
            </p:cNvPr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048" name="Google Shape;325;p28">
                <a:extLst>
                  <a:ext uri="{FF2B5EF4-FFF2-40B4-BE49-F238E27FC236}">
                    <a16:creationId xmlns:a16="http://schemas.microsoft.com/office/drawing/2014/main" id="{CB32EE8B-57CB-34DD-E725-1F228A22C8EE}"/>
                  </a:ext>
                </a:extLst>
              </p:cNvPr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326;p28">
                <a:extLst>
                  <a:ext uri="{FF2B5EF4-FFF2-40B4-BE49-F238E27FC236}">
                    <a16:creationId xmlns:a16="http://schemas.microsoft.com/office/drawing/2014/main" id="{7C651D0F-27E0-9D83-4B57-D034722A76E4}"/>
                  </a:ext>
                </a:extLst>
              </p:cNvPr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327;p28">
            <a:extLst>
              <a:ext uri="{FF2B5EF4-FFF2-40B4-BE49-F238E27FC236}">
                <a16:creationId xmlns:a16="http://schemas.microsoft.com/office/drawing/2014/main" id="{515A489F-B4F6-B119-9672-E45397847AD8}"/>
              </a:ext>
            </a:extLst>
          </p:cNvPr>
          <p:cNvGrpSpPr/>
          <p:nvPr/>
        </p:nvGrpSpPr>
        <p:grpSpPr>
          <a:xfrm rot="5400000">
            <a:off x="4238202" y="2525728"/>
            <a:ext cx="45719" cy="45719"/>
            <a:chOff x="2094149" y="2975908"/>
            <a:chExt cx="517538" cy="456382"/>
          </a:xfrm>
        </p:grpSpPr>
        <p:sp>
          <p:nvSpPr>
            <p:cNvPr id="1051" name="Google Shape;328;p28">
              <a:extLst>
                <a:ext uri="{FF2B5EF4-FFF2-40B4-BE49-F238E27FC236}">
                  <a16:creationId xmlns:a16="http://schemas.microsoft.com/office/drawing/2014/main" id="{DD83EC83-C471-B1AD-0D5A-ECEB1F9823DC}"/>
                </a:ext>
              </a:extLst>
            </p:cNvPr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329;p28">
              <a:extLst>
                <a:ext uri="{FF2B5EF4-FFF2-40B4-BE49-F238E27FC236}">
                  <a16:creationId xmlns:a16="http://schemas.microsoft.com/office/drawing/2014/main" id="{97777732-9008-1C0A-5ABB-1A5C4A71B15A}"/>
                </a:ext>
              </a:extLst>
            </p:cNvPr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1053" name="Google Shape;330;p28">
                <a:extLst>
                  <a:ext uri="{FF2B5EF4-FFF2-40B4-BE49-F238E27FC236}">
                    <a16:creationId xmlns:a16="http://schemas.microsoft.com/office/drawing/2014/main" id="{5F7BE47B-C4C7-08AE-7131-01C710B03CA2}"/>
                  </a:ext>
                </a:extLst>
              </p:cNvPr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331;p28">
                <a:extLst>
                  <a:ext uri="{FF2B5EF4-FFF2-40B4-BE49-F238E27FC236}">
                    <a16:creationId xmlns:a16="http://schemas.microsoft.com/office/drawing/2014/main" id="{4DD0E66E-8B6E-9F44-A20B-951C90456517}"/>
                  </a:ext>
                </a:extLst>
              </p:cNvPr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332;p28">
                <a:extLst>
                  <a:ext uri="{FF2B5EF4-FFF2-40B4-BE49-F238E27FC236}">
                    <a16:creationId xmlns:a16="http://schemas.microsoft.com/office/drawing/2014/main" id="{3396AF14-E9EB-67EC-74B0-4E45FDD99E82}"/>
                  </a:ext>
                </a:extLst>
              </p:cNvPr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333;p28">
                <a:extLst>
                  <a:ext uri="{FF2B5EF4-FFF2-40B4-BE49-F238E27FC236}">
                    <a16:creationId xmlns:a16="http://schemas.microsoft.com/office/drawing/2014/main" id="{B57A5540-C0F9-D9FB-3F89-982102F7605A}"/>
                  </a:ext>
                </a:extLst>
              </p:cNvPr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334;p28">
                <a:extLst>
                  <a:ext uri="{FF2B5EF4-FFF2-40B4-BE49-F238E27FC236}">
                    <a16:creationId xmlns:a16="http://schemas.microsoft.com/office/drawing/2014/main" id="{949F6EBF-471D-E17E-D648-B8BC4708A1AD}"/>
                  </a:ext>
                </a:extLst>
              </p:cNvPr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335;p28">
                <a:extLst>
                  <a:ext uri="{FF2B5EF4-FFF2-40B4-BE49-F238E27FC236}">
                    <a16:creationId xmlns:a16="http://schemas.microsoft.com/office/drawing/2014/main" id="{1364167B-6441-7AA7-775E-BAAEE1659030}"/>
                  </a:ext>
                </a:extLst>
              </p:cNvPr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336;p28">
                <a:extLst>
                  <a:ext uri="{FF2B5EF4-FFF2-40B4-BE49-F238E27FC236}">
                    <a16:creationId xmlns:a16="http://schemas.microsoft.com/office/drawing/2014/main" id="{78028E1E-63F6-FA45-3A32-0B775EB83BC3}"/>
                  </a:ext>
                </a:extLst>
              </p:cNvPr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337;p28">
                <a:extLst>
                  <a:ext uri="{FF2B5EF4-FFF2-40B4-BE49-F238E27FC236}">
                    <a16:creationId xmlns:a16="http://schemas.microsoft.com/office/drawing/2014/main" id="{563CEEF5-26B4-93C4-9EA0-9C444FABF96A}"/>
                  </a:ext>
                </a:extLst>
              </p:cNvPr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338;p28">
                <a:extLst>
                  <a:ext uri="{FF2B5EF4-FFF2-40B4-BE49-F238E27FC236}">
                    <a16:creationId xmlns:a16="http://schemas.microsoft.com/office/drawing/2014/main" id="{7E12711A-809B-22DC-B031-8062ADD93A35}"/>
                  </a:ext>
                </a:extLst>
              </p:cNvPr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339;p28">
                <a:extLst>
                  <a:ext uri="{FF2B5EF4-FFF2-40B4-BE49-F238E27FC236}">
                    <a16:creationId xmlns:a16="http://schemas.microsoft.com/office/drawing/2014/main" id="{AFE699FF-27FE-DD9F-65BD-C92F272F714F}"/>
                  </a:ext>
                </a:extLst>
              </p:cNvPr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355;p28">
            <a:extLst>
              <a:ext uri="{FF2B5EF4-FFF2-40B4-BE49-F238E27FC236}">
                <a16:creationId xmlns:a16="http://schemas.microsoft.com/office/drawing/2014/main" id="{BE766F6B-5123-016D-992C-64606A0563AA}"/>
              </a:ext>
            </a:extLst>
          </p:cNvPr>
          <p:cNvGrpSpPr/>
          <p:nvPr/>
        </p:nvGrpSpPr>
        <p:grpSpPr>
          <a:xfrm>
            <a:off x="4171188" y="2247591"/>
            <a:ext cx="457197" cy="505226"/>
            <a:chOff x="645807" y="4218801"/>
            <a:chExt cx="457197" cy="505226"/>
          </a:xfrm>
        </p:grpSpPr>
        <p:sp>
          <p:nvSpPr>
            <p:cNvPr id="1064" name="Google Shape;356;p28">
              <a:extLst>
                <a:ext uri="{FF2B5EF4-FFF2-40B4-BE49-F238E27FC236}">
                  <a16:creationId xmlns:a16="http://schemas.microsoft.com/office/drawing/2014/main" id="{1A1E4E9B-F297-C059-1389-284B1D6BE5DB}"/>
                </a:ext>
              </a:extLst>
            </p:cNvPr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357;p28">
              <a:extLst>
                <a:ext uri="{FF2B5EF4-FFF2-40B4-BE49-F238E27FC236}">
                  <a16:creationId xmlns:a16="http://schemas.microsoft.com/office/drawing/2014/main" id="{6C942A19-3554-8E08-AE7A-7F9F50875FAD}"/>
                </a:ext>
              </a:extLst>
            </p:cNvPr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066" name="Google Shape;358;p28">
                <a:extLst>
                  <a:ext uri="{FF2B5EF4-FFF2-40B4-BE49-F238E27FC236}">
                    <a16:creationId xmlns:a16="http://schemas.microsoft.com/office/drawing/2014/main" id="{8BA9BEBB-8987-440B-1D6B-E1FDF993221E}"/>
                  </a:ext>
                </a:extLst>
              </p:cNvPr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359;p28">
                <a:extLst>
                  <a:ext uri="{FF2B5EF4-FFF2-40B4-BE49-F238E27FC236}">
                    <a16:creationId xmlns:a16="http://schemas.microsoft.com/office/drawing/2014/main" id="{6489E537-A394-B2EF-16FD-5A011F08C594}"/>
                  </a:ext>
                </a:extLst>
              </p:cNvPr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360;p28">
                <a:extLst>
                  <a:ext uri="{FF2B5EF4-FFF2-40B4-BE49-F238E27FC236}">
                    <a16:creationId xmlns:a16="http://schemas.microsoft.com/office/drawing/2014/main" id="{B9B36008-5BA5-F52B-98CC-45D428BB87EB}"/>
                  </a:ext>
                </a:extLst>
              </p:cNvPr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361;p28">
                <a:extLst>
                  <a:ext uri="{FF2B5EF4-FFF2-40B4-BE49-F238E27FC236}">
                    <a16:creationId xmlns:a16="http://schemas.microsoft.com/office/drawing/2014/main" id="{E4242843-9224-3BA4-4B37-666072445A9F}"/>
                  </a:ext>
                </a:extLst>
              </p:cNvPr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362;p28">
                <a:extLst>
                  <a:ext uri="{FF2B5EF4-FFF2-40B4-BE49-F238E27FC236}">
                    <a16:creationId xmlns:a16="http://schemas.microsoft.com/office/drawing/2014/main" id="{1C855E93-EE4A-1ABD-7786-971E9235C375}"/>
                  </a:ext>
                </a:extLst>
              </p:cNvPr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363;p28">
                <a:extLst>
                  <a:ext uri="{FF2B5EF4-FFF2-40B4-BE49-F238E27FC236}">
                    <a16:creationId xmlns:a16="http://schemas.microsoft.com/office/drawing/2014/main" id="{D17C3961-4BA7-5018-51AD-C80F39F984C9}"/>
                  </a:ext>
                </a:extLst>
              </p:cNvPr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364;p28">
                <a:extLst>
                  <a:ext uri="{FF2B5EF4-FFF2-40B4-BE49-F238E27FC236}">
                    <a16:creationId xmlns:a16="http://schemas.microsoft.com/office/drawing/2014/main" id="{05F2848D-8069-EEEB-70DE-EF7675164DCC}"/>
                  </a:ext>
                </a:extLst>
              </p:cNvPr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365;p28">
                <a:extLst>
                  <a:ext uri="{FF2B5EF4-FFF2-40B4-BE49-F238E27FC236}">
                    <a16:creationId xmlns:a16="http://schemas.microsoft.com/office/drawing/2014/main" id="{8A0842B0-0068-FB7C-CCC4-84F08D468085}"/>
                  </a:ext>
                </a:extLst>
              </p:cNvPr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366;p28">
                <a:extLst>
                  <a:ext uri="{FF2B5EF4-FFF2-40B4-BE49-F238E27FC236}">
                    <a16:creationId xmlns:a16="http://schemas.microsoft.com/office/drawing/2014/main" id="{A716289A-EF33-941A-9B25-1A4BC038AD01}"/>
                  </a:ext>
                </a:extLst>
              </p:cNvPr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367;p28">
                <a:extLst>
                  <a:ext uri="{FF2B5EF4-FFF2-40B4-BE49-F238E27FC236}">
                    <a16:creationId xmlns:a16="http://schemas.microsoft.com/office/drawing/2014/main" id="{2D5D913D-81E9-C7DB-9612-3E00B2CEC638}"/>
                  </a:ext>
                </a:extLst>
              </p:cNvPr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368;p28">
                <a:extLst>
                  <a:ext uri="{FF2B5EF4-FFF2-40B4-BE49-F238E27FC236}">
                    <a16:creationId xmlns:a16="http://schemas.microsoft.com/office/drawing/2014/main" id="{0B58B02F-3AC0-01F0-9E16-AE2F3BF8AE56}"/>
                  </a:ext>
                </a:extLst>
              </p:cNvPr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E85E3615-C3A6-3802-7BFA-5BF3713F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40" y="1818532"/>
            <a:ext cx="1457325" cy="1517358"/>
          </a:xfrm>
          <a:prstGeom prst="rect">
            <a:avLst/>
          </a:prstGeom>
        </p:spPr>
      </p:pic>
      <p:sp>
        <p:nvSpPr>
          <p:cNvPr id="20" name="Google Shape;346;p28">
            <a:extLst>
              <a:ext uri="{FF2B5EF4-FFF2-40B4-BE49-F238E27FC236}">
                <a16:creationId xmlns:a16="http://schemas.microsoft.com/office/drawing/2014/main" id="{08CEA2DC-602F-533F-D4F7-2FD68569E42A}"/>
              </a:ext>
            </a:extLst>
          </p:cNvPr>
          <p:cNvSpPr/>
          <p:nvPr/>
        </p:nvSpPr>
        <p:spPr>
          <a:xfrm>
            <a:off x="4452600" y="2598256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74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Software</a:t>
            </a:r>
            <a:endParaRPr dirty="0"/>
          </a:p>
        </p:txBody>
      </p:sp>
      <p:sp>
        <p:nvSpPr>
          <p:cNvPr id="509" name="Google Shape;509;p32"/>
          <p:cNvSpPr/>
          <p:nvPr/>
        </p:nvSpPr>
        <p:spPr>
          <a:xfrm>
            <a:off x="1126917" y="46040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694033" y="194421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243630" y="258048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8657599" y="260296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219930" y="425404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8800140" y="347676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-707124" y="3156709"/>
            <a:ext cx="608064" cy="320051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8504378" y="957638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801920" y="301568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3;p32">
            <a:extLst>
              <a:ext uri="{FF2B5EF4-FFF2-40B4-BE49-F238E27FC236}">
                <a16:creationId xmlns:a16="http://schemas.microsoft.com/office/drawing/2014/main" id="{FC1D6900-E0E9-2427-FEBF-0F4DAC6AF6AF}"/>
              </a:ext>
            </a:extLst>
          </p:cNvPr>
          <p:cNvSpPr txBox="1">
            <a:spLocks/>
          </p:cNvSpPr>
          <p:nvPr/>
        </p:nvSpPr>
        <p:spPr>
          <a:xfrm>
            <a:off x="710764" y="996736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2400" dirty="0">
                <a:solidFill>
                  <a:srgbClr val="70CDE2"/>
                </a:solidFill>
              </a:rPr>
              <a:t>- Renderização -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F2BE388-1492-40E0-1418-DA5679F7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4" y="1636936"/>
            <a:ext cx="4185290" cy="2842129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AB78505-0854-3F87-A8BC-B41B923E2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76" y="1636936"/>
            <a:ext cx="3997578" cy="2849280"/>
          </a:xfrm>
          <a:prstGeom prst="rect">
            <a:avLst/>
          </a:prstGeom>
        </p:spPr>
      </p:pic>
      <p:grpSp>
        <p:nvGrpSpPr>
          <p:cNvPr id="12" name="Google Shape;515;p32">
            <a:extLst>
              <a:ext uri="{FF2B5EF4-FFF2-40B4-BE49-F238E27FC236}">
                <a16:creationId xmlns:a16="http://schemas.microsoft.com/office/drawing/2014/main" id="{5B277651-51BA-7152-1046-A65B3C3A2CB8}"/>
              </a:ext>
            </a:extLst>
          </p:cNvPr>
          <p:cNvGrpSpPr/>
          <p:nvPr/>
        </p:nvGrpSpPr>
        <p:grpSpPr>
          <a:xfrm>
            <a:off x="510338" y="711123"/>
            <a:ext cx="608064" cy="320051"/>
            <a:chOff x="6751900" y="1659525"/>
            <a:chExt cx="623400" cy="327150"/>
          </a:xfrm>
        </p:grpSpPr>
        <p:sp>
          <p:nvSpPr>
            <p:cNvPr id="13" name="Google Shape;516;p32">
              <a:extLst>
                <a:ext uri="{FF2B5EF4-FFF2-40B4-BE49-F238E27FC236}">
                  <a16:creationId xmlns:a16="http://schemas.microsoft.com/office/drawing/2014/main" id="{644E58C3-97CF-E651-3818-518282663CCD}"/>
                </a:ext>
              </a:extLst>
            </p:cNvPr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7;p32">
              <a:extLst>
                <a:ext uri="{FF2B5EF4-FFF2-40B4-BE49-F238E27FC236}">
                  <a16:creationId xmlns:a16="http://schemas.microsoft.com/office/drawing/2014/main" id="{F9FCEBD2-C8E7-E383-97BB-DF676447FA51}"/>
                </a:ext>
              </a:extLst>
            </p:cNvPr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663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Software</a:t>
            </a:r>
            <a:endParaRPr dirty="0"/>
          </a:p>
        </p:txBody>
      </p:sp>
      <p:sp>
        <p:nvSpPr>
          <p:cNvPr id="509" name="Google Shape;509;p32"/>
          <p:cNvSpPr/>
          <p:nvPr/>
        </p:nvSpPr>
        <p:spPr>
          <a:xfrm>
            <a:off x="1126917" y="46040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694033" y="194421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243630" y="258048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8657599" y="260296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219930" y="425404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8800140" y="347676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478127" y="653990"/>
            <a:ext cx="608064" cy="320051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8504378" y="957638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801920" y="301568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3;p32">
            <a:extLst>
              <a:ext uri="{FF2B5EF4-FFF2-40B4-BE49-F238E27FC236}">
                <a16:creationId xmlns:a16="http://schemas.microsoft.com/office/drawing/2014/main" id="{FC1D6900-E0E9-2427-FEBF-0F4DAC6AF6AF}"/>
              </a:ext>
            </a:extLst>
          </p:cNvPr>
          <p:cNvSpPr txBox="1">
            <a:spLocks/>
          </p:cNvSpPr>
          <p:nvPr/>
        </p:nvSpPr>
        <p:spPr>
          <a:xfrm>
            <a:off x="710764" y="996736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2400" dirty="0">
                <a:solidFill>
                  <a:srgbClr val="70CDE2"/>
                </a:solidFill>
              </a:rPr>
              <a:t>- Funcionalidades -</a:t>
            </a:r>
          </a:p>
        </p:txBody>
      </p:sp>
      <p:sp>
        <p:nvSpPr>
          <p:cNvPr id="3" name="Google Shape;493;p32">
            <a:extLst>
              <a:ext uri="{FF2B5EF4-FFF2-40B4-BE49-F238E27FC236}">
                <a16:creationId xmlns:a16="http://schemas.microsoft.com/office/drawing/2014/main" id="{4F09CC2A-1BED-B153-76A8-15DA94BA36A2}"/>
              </a:ext>
            </a:extLst>
          </p:cNvPr>
          <p:cNvSpPr txBox="1">
            <a:spLocks/>
          </p:cNvSpPr>
          <p:nvPr/>
        </p:nvSpPr>
        <p:spPr>
          <a:xfrm>
            <a:off x="710296" y="1385422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1200" dirty="0">
                <a:solidFill>
                  <a:srgbClr val="D2EFF6"/>
                </a:solidFill>
              </a:rPr>
              <a:t>- Movimentação dos planetas -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80AB9-BBBF-EB3E-ABDD-0F621881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7" y="2094172"/>
            <a:ext cx="3971205" cy="170842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7EF3E8-8A1E-0135-6E37-3129F61B2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02" y="1878703"/>
            <a:ext cx="4433455" cy="21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Software</a:t>
            </a:r>
            <a:endParaRPr dirty="0"/>
          </a:p>
        </p:txBody>
      </p:sp>
      <p:sp>
        <p:nvSpPr>
          <p:cNvPr id="509" name="Google Shape;509;p32"/>
          <p:cNvSpPr/>
          <p:nvPr/>
        </p:nvSpPr>
        <p:spPr>
          <a:xfrm>
            <a:off x="1126917" y="46040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694033" y="194421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243630" y="258048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8657599" y="260296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219930" y="425404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8800140" y="347676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478127" y="653990"/>
            <a:ext cx="608064" cy="320051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8504378" y="957638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801920" y="301568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3;p32">
            <a:extLst>
              <a:ext uri="{FF2B5EF4-FFF2-40B4-BE49-F238E27FC236}">
                <a16:creationId xmlns:a16="http://schemas.microsoft.com/office/drawing/2014/main" id="{FC1D6900-E0E9-2427-FEBF-0F4DAC6AF6AF}"/>
              </a:ext>
            </a:extLst>
          </p:cNvPr>
          <p:cNvSpPr txBox="1">
            <a:spLocks/>
          </p:cNvSpPr>
          <p:nvPr/>
        </p:nvSpPr>
        <p:spPr>
          <a:xfrm>
            <a:off x="710764" y="996736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2400" dirty="0">
                <a:solidFill>
                  <a:srgbClr val="70CDE2"/>
                </a:solidFill>
              </a:rPr>
              <a:t>- Funcionalidades -</a:t>
            </a:r>
          </a:p>
        </p:txBody>
      </p:sp>
      <p:sp>
        <p:nvSpPr>
          <p:cNvPr id="3" name="Google Shape;493;p32">
            <a:extLst>
              <a:ext uri="{FF2B5EF4-FFF2-40B4-BE49-F238E27FC236}">
                <a16:creationId xmlns:a16="http://schemas.microsoft.com/office/drawing/2014/main" id="{14499674-AD56-5DB3-7C30-2FAF2DF8EA92}"/>
              </a:ext>
            </a:extLst>
          </p:cNvPr>
          <p:cNvSpPr txBox="1">
            <a:spLocks/>
          </p:cNvSpPr>
          <p:nvPr/>
        </p:nvSpPr>
        <p:spPr>
          <a:xfrm>
            <a:off x="710296" y="1385422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1200" dirty="0">
                <a:solidFill>
                  <a:srgbClr val="D2EFF6"/>
                </a:solidFill>
              </a:rPr>
              <a:t>- Movimentação do utilizador -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88A7EA4-226B-CF5B-5D2F-F78077DF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842658"/>
            <a:ext cx="3285571" cy="2444964"/>
          </a:xfrm>
          <a:prstGeom prst="rect">
            <a:avLst/>
          </a:prstGeom>
        </p:spPr>
      </p:pic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9A61802-DE04-E789-3F22-42BB41B4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51" y="1906849"/>
            <a:ext cx="4368714" cy="23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9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/>
          <p:nvPr/>
        </p:nvSpPr>
        <p:spPr>
          <a:xfrm>
            <a:off x="2268863" y="795097"/>
            <a:ext cx="2020588" cy="1813501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713225" y="2666589"/>
            <a:ext cx="5023200" cy="98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Conclusão</a:t>
            </a:r>
            <a:endParaRPr dirty="0"/>
          </a:p>
        </p:txBody>
      </p:sp>
      <p:cxnSp>
        <p:nvCxnSpPr>
          <p:cNvPr id="572" name="Google Shape;572;p34"/>
          <p:cNvCxnSpPr/>
          <p:nvPr/>
        </p:nvCxnSpPr>
        <p:spPr>
          <a:xfrm>
            <a:off x="2310425" y="3725162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925825" y="158296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458175" y="20326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614700" y="1362438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5261113" y="9807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5919150" y="162932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69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1457873" y="121769"/>
            <a:ext cx="5023200" cy="98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Conclusão</a:t>
            </a:r>
            <a:endParaRPr dirty="0"/>
          </a:p>
        </p:txBody>
      </p:sp>
      <p:sp>
        <p:nvSpPr>
          <p:cNvPr id="573" name="Google Shape;573;p34"/>
          <p:cNvSpPr/>
          <p:nvPr/>
        </p:nvSpPr>
        <p:spPr>
          <a:xfrm>
            <a:off x="146333" y="130004"/>
            <a:ext cx="2020588" cy="1813501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72" name="Google Shape;572;p34"/>
          <p:cNvCxnSpPr/>
          <p:nvPr/>
        </p:nvCxnSpPr>
        <p:spPr>
          <a:xfrm>
            <a:off x="3055073" y="1180342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277995" y="241171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937739" y="154058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7249743" y="3665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223391" y="3402746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006349" y="36412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754537" y="91786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306081" y="2411715"/>
            <a:ext cx="1015216" cy="534353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2430513" y="4238176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4143690" y="444588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34694-A41A-F893-4E8F-0C0DAF45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34" y="2231042"/>
            <a:ext cx="4204961" cy="1430052"/>
          </a:xfrm>
          <a:prstGeom prst="rect">
            <a:avLst/>
          </a:prstGeom>
          <a:ln>
            <a:noFill/>
          </a:ln>
          <a:effectLst>
            <a:outerShdw blurRad="177800" dist="127000" dir="2520000" algn="ctr" rotWithShape="0">
              <a:srgbClr val="000000">
                <a:alpha val="54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34777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914400" y="1093168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Computação Gráfica </a:t>
            </a:r>
            <a:br>
              <a:rPr lang="en" sz="5000" dirty="0">
                <a:solidFill>
                  <a:schemeClr val="accent1"/>
                </a:solidFill>
              </a:rPr>
            </a:br>
            <a:r>
              <a:rPr lang="en" sz="4800" dirty="0">
                <a:solidFill>
                  <a:schemeClr val="accent1"/>
                </a:solidFill>
              </a:rPr>
              <a:t>Sistema Solar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-1187150" y="-799044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2286000" y="3719380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Trabalho Realizado por:</a:t>
            </a:r>
            <a:br>
              <a:rPr lang="en" dirty="0"/>
            </a:br>
            <a:r>
              <a:rPr lang="en" dirty="0"/>
              <a:t>Afonso Martins, a45838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Diogo Ferreira, a46198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Regente:</a:t>
            </a:r>
            <a:br>
              <a:rPr lang="en" dirty="0"/>
            </a:br>
            <a:r>
              <a:rPr lang="en" dirty="0"/>
              <a:t>Professor Doutor Abel J. P. Gomes</a:t>
            </a:r>
          </a:p>
        </p:txBody>
      </p:sp>
      <p:sp>
        <p:nvSpPr>
          <p:cNvPr id="296" name="Google Shape;296;p28"/>
          <p:cNvSpPr/>
          <p:nvPr/>
        </p:nvSpPr>
        <p:spPr>
          <a:xfrm>
            <a:off x="-544350" y="3173438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8"/>
          <p:cNvCxnSpPr>
            <a:cxnSpLocks/>
          </p:cNvCxnSpPr>
          <p:nvPr/>
        </p:nvCxnSpPr>
        <p:spPr>
          <a:xfrm flipV="1">
            <a:off x="2933254" y="2941409"/>
            <a:ext cx="3427586" cy="19441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8"/>
          <p:cNvGrpSpPr/>
          <p:nvPr/>
        </p:nvGrpSpPr>
        <p:grpSpPr>
          <a:xfrm>
            <a:off x="713216" y="2985453"/>
            <a:ext cx="980637" cy="916907"/>
            <a:chOff x="713216" y="2985453"/>
            <a:chExt cx="980637" cy="916907"/>
          </a:xfrm>
        </p:grpSpPr>
        <p:sp>
          <p:nvSpPr>
            <p:cNvPr id="299" name="Google Shape;299;p28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8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8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309" name="Google Shape;309;p28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8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8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2" name="Google Shape;312;p28"/>
          <p:cNvGrpSpPr/>
          <p:nvPr/>
        </p:nvGrpSpPr>
        <p:grpSpPr>
          <a:xfrm>
            <a:off x="266748" y="514465"/>
            <a:ext cx="994546" cy="640094"/>
            <a:chOff x="2454249" y="2445506"/>
            <a:chExt cx="994546" cy="640094"/>
          </a:xfrm>
        </p:grpSpPr>
        <p:sp>
          <p:nvSpPr>
            <p:cNvPr id="313" name="Google Shape;313;p28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8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315" name="Google Shape;315;p28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" name="Google Shape;322;p28"/>
          <p:cNvGrpSpPr/>
          <p:nvPr/>
        </p:nvGrpSpPr>
        <p:grpSpPr>
          <a:xfrm>
            <a:off x="6481847" y="720759"/>
            <a:ext cx="508172" cy="458933"/>
            <a:chOff x="3067172" y="3331984"/>
            <a:chExt cx="508172" cy="458933"/>
          </a:xfrm>
        </p:grpSpPr>
        <p:sp>
          <p:nvSpPr>
            <p:cNvPr id="323" name="Google Shape;323;p28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28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8"/>
          <p:cNvGrpSpPr/>
          <p:nvPr/>
        </p:nvGrpSpPr>
        <p:grpSpPr>
          <a:xfrm rot="5400000">
            <a:off x="1896374" y="4152183"/>
            <a:ext cx="517538" cy="456382"/>
            <a:chOff x="2094149" y="2975908"/>
            <a:chExt cx="517538" cy="456382"/>
          </a:xfrm>
        </p:grpSpPr>
        <p:sp>
          <p:nvSpPr>
            <p:cNvPr id="328" name="Google Shape;328;p28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8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330" name="Google Shape;330;p28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28"/>
          <p:cNvSpPr/>
          <p:nvPr/>
        </p:nvSpPr>
        <p:spPr>
          <a:xfrm>
            <a:off x="5644863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8687950" y="196982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5063500" y="7207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606463" y="9113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7042288" y="3483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4143082" y="11102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2933254" y="40947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560396" y="1489677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76125" y="25717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1921350" y="36508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201028" y="67207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674657" y="4799459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8"/>
          <p:cNvGrpSpPr/>
          <p:nvPr/>
        </p:nvGrpSpPr>
        <p:grpSpPr>
          <a:xfrm>
            <a:off x="5849027" y="3895137"/>
            <a:ext cx="608064" cy="320051"/>
            <a:chOff x="6751900" y="1659525"/>
            <a:chExt cx="623400" cy="327150"/>
          </a:xfrm>
        </p:grpSpPr>
        <p:sp>
          <p:nvSpPr>
            <p:cNvPr id="353" name="Google Shape;353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45807" y="4218801"/>
            <a:ext cx="457197" cy="505226"/>
            <a:chOff x="645807" y="4218801"/>
            <a:chExt cx="457197" cy="505226"/>
          </a:xfrm>
        </p:grpSpPr>
        <p:sp>
          <p:nvSpPr>
            <p:cNvPr id="356" name="Google Shape;356;p28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28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8"/>
          <p:cNvGrpSpPr/>
          <p:nvPr/>
        </p:nvGrpSpPr>
        <p:grpSpPr>
          <a:xfrm>
            <a:off x="7010162" y="1177819"/>
            <a:ext cx="608064" cy="320051"/>
            <a:chOff x="6751900" y="1659525"/>
            <a:chExt cx="623400" cy="327150"/>
          </a:xfrm>
        </p:grpSpPr>
        <p:sp>
          <p:nvSpPr>
            <p:cNvPr id="370" name="Google Shape;370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8"/>
          <p:cNvSpPr/>
          <p:nvPr/>
        </p:nvSpPr>
        <p:spPr>
          <a:xfrm>
            <a:off x="7618226" y="3788243"/>
            <a:ext cx="1861841" cy="807814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grpSp>
        <p:nvGrpSpPr>
          <p:cNvPr id="373" name="Google Shape;373;p28"/>
          <p:cNvGrpSpPr/>
          <p:nvPr/>
        </p:nvGrpSpPr>
        <p:grpSpPr>
          <a:xfrm rot="-1800045">
            <a:off x="7518476" y="2810594"/>
            <a:ext cx="1212871" cy="944051"/>
            <a:chOff x="6877863" y="2921369"/>
            <a:chExt cx="1291967" cy="1005709"/>
          </a:xfrm>
        </p:grpSpPr>
        <p:sp>
          <p:nvSpPr>
            <p:cNvPr id="374" name="Google Shape;374;p28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8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Departamento de Informática da UBI | Covilhã">
            <a:extLst>
              <a:ext uri="{FF2B5EF4-FFF2-40B4-BE49-F238E27FC236}">
                <a16:creationId xmlns:a16="http://schemas.microsoft.com/office/drawing/2014/main" id="{CAA55C46-50C4-79BF-8F0F-00AC1F33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20" y="70301"/>
            <a:ext cx="624588" cy="6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369;p28">
            <a:extLst>
              <a:ext uri="{FF2B5EF4-FFF2-40B4-BE49-F238E27FC236}">
                <a16:creationId xmlns:a16="http://schemas.microsoft.com/office/drawing/2014/main" id="{AAE02C67-40C0-293F-362C-D6D5CC64562D}"/>
              </a:ext>
            </a:extLst>
          </p:cNvPr>
          <p:cNvGrpSpPr/>
          <p:nvPr/>
        </p:nvGrpSpPr>
        <p:grpSpPr>
          <a:xfrm>
            <a:off x="3221520" y="701526"/>
            <a:ext cx="608064" cy="320051"/>
            <a:chOff x="6751900" y="1659525"/>
            <a:chExt cx="623400" cy="327150"/>
          </a:xfrm>
        </p:grpSpPr>
        <p:sp>
          <p:nvSpPr>
            <p:cNvPr id="6" name="Google Shape;370;p28">
              <a:extLst>
                <a:ext uri="{FF2B5EF4-FFF2-40B4-BE49-F238E27FC236}">
                  <a16:creationId xmlns:a16="http://schemas.microsoft.com/office/drawing/2014/main" id="{170FBF8E-5701-F27B-FCD7-8BD0202052BB}"/>
                </a:ext>
              </a:extLst>
            </p:cNvPr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1;p28">
              <a:extLst>
                <a:ext uri="{FF2B5EF4-FFF2-40B4-BE49-F238E27FC236}">
                  <a16:creationId xmlns:a16="http://schemas.microsoft.com/office/drawing/2014/main" id="{A811EDC4-8B67-96ED-D8FE-F5E5D82840B1}"/>
                </a:ext>
              </a:extLst>
            </p:cNvPr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title" idx="2"/>
          </p:nvPr>
        </p:nvSpPr>
        <p:spPr>
          <a:xfrm>
            <a:off x="6102175" y="16137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Tecnologias Utilizadas</a:t>
            </a:r>
          </a:p>
        </p:txBody>
      </p:sp>
      <p:sp>
        <p:nvSpPr>
          <p:cNvPr id="416" name="Google Shape;416;p30"/>
          <p:cNvSpPr txBox="1">
            <a:spLocks noGrp="1"/>
          </p:cNvSpPr>
          <p:nvPr>
            <p:ph type="title" idx="3"/>
          </p:nvPr>
        </p:nvSpPr>
        <p:spPr>
          <a:xfrm>
            <a:off x="6102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Breve descrição de cada uma das tecnologias utilizadas</a:t>
            </a:r>
          </a:p>
        </p:txBody>
      </p:sp>
      <p:sp>
        <p:nvSpPr>
          <p:cNvPr id="417" name="Google Shape;417;p30"/>
          <p:cNvSpPr txBox="1">
            <a:spLocks noGrp="1"/>
          </p:cNvSpPr>
          <p:nvPr>
            <p:ph type="title" idx="4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30"/>
          <p:cNvSpPr txBox="1">
            <a:spLocks noGrp="1"/>
          </p:cNvSpPr>
          <p:nvPr>
            <p:ph type="title" idx="5"/>
          </p:nvPr>
        </p:nvSpPr>
        <p:spPr>
          <a:xfrm>
            <a:off x="2060175" y="1613763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Introdução</a:t>
            </a:r>
            <a:endParaRPr sz="2000" dirty="0"/>
          </a:p>
        </p:txBody>
      </p:sp>
      <p:sp>
        <p:nvSpPr>
          <p:cNvPr id="419" name="Google Shape;419;p30"/>
          <p:cNvSpPr txBox="1">
            <a:spLocks noGrp="1"/>
          </p:cNvSpPr>
          <p:nvPr>
            <p:ph type="title" idx="6"/>
          </p:nvPr>
        </p:nvSpPr>
        <p:spPr>
          <a:xfrm>
            <a:off x="2060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Breve introdução sobre o trabalho realizado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7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title" idx="8"/>
          </p:nvPr>
        </p:nvSpPr>
        <p:spPr>
          <a:xfrm>
            <a:off x="6102175" y="31682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9"/>
          </p:nvPr>
        </p:nvSpPr>
        <p:spPr>
          <a:xfrm>
            <a:off x="6102175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Breve conclusão sobre o trabalho realizado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 idx="13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14"/>
          </p:nvPr>
        </p:nvSpPr>
        <p:spPr>
          <a:xfrm>
            <a:off x="2066399" y="3168249"/>
            <a:ext cx="266107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Funcionamento do Software</a:t>
            </a:r>
          </a:p>
        </p:txBody>
      </p:sp>
      <p:sp>
        <p:nvSpPr>
          <p:cNvPr id="425" name="Google Shape;425;p30"/>
          <p:cNvSpPr txBox="1">
            <a:spLocks noGrp="1"/>
          </p:cNvSpPr>
          <p:nvPr>
            <p:ph type="title" idx="15"/>
          </p:nvPr>
        </p:nvSpPr>
        <p:spPr>
          <a:xfrm>
            <a:off x="2066400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Explicação de como foram implementadas as funcionalidades do projeto</a:t>
            </a:r>
            <a:endParaRPr dirty="0"/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 idx="16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713225" y="1613763"/>
            <a:ext cx="1188600" cy="11886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4754925" y="1613763"/>
            <a:ext cx="1188600" cy="11886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40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713225" y="3168249"/>
            <a:ext cx="1188600" cy="11886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40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4754925" y="3168249"/>
            <a:ext cx="1188600" cy="11886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8431075" y="1362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4754925" y="472272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8707350" y="17216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540325" y="28858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4510200" y="46121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385513" y="27108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22;p28">
            <a:extLst>
              <a:ext uri="{FF2B5EF4-FFF2-40B4-BE49-F238E27FC236}">
                <a16:creationId xmlns:a16="http://schemas.microsoft.com/office/drawing/2014/main" id="{019D5815-3A18-634B-2B77-6C1D13A2A984}"/>
              </a:ext>
            </a:extLst>
          </p:cNvPr>
          <p:cNvGrpSpPr/>
          <p:nvPr/>
        </p:nvGrpSpPr>
        <p:grpSpPr>
          <a:xfrm>
            <a:off x="7266625" y="276465"/>
            <a:ext cx="508172" cy="458933"/>
            <a:chOff x="3067172" y="3331984"/>
            <a:chExt cx="508172" cy="458933"/>
          </a:xfrm>
        </p:grpSpPr>
        <p:sp>
          <p:nvSpPr>
            <p:cNvPr id="3" name="Google Shape;323;p28">
              <a:extLst>
                <a:ext uri="{FF2B5EF4-FFF2-40B4-BE49-F238E27FC236}">
                  <a16:creationId xmlns:a16="http://schemas.microsoft.com/office/drawing/2014/main" id="{51931AD4-B594-30E1-C02D-AE03E610E9F5}"/>
                </a:ext>
              </a:extLst>
            </p:cNvPr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24;p28">
              <a:extLst>
                <a:ext uri="{FF2B5EF4-FFF2-40B4-BE49-F238E27FC236}">
                  <a16:creationId xmlns:a16="http://schemas.microsoft.com/office/drawing/2014/main" id="{3ECA1C33-FD6A-664D-ADB6-93A36FCF3E77}"/>
                </a:ext>
              </a:extLst>
            </p:cNvPr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5" name="Google Shape;325;p28">
                <a:extLst>
                  <a:ext uri="{FF2B5EF4-FFF2-40B4-BE49-F238E27FC236}">
                    <a16:creationId xmlns:a16="http://schemas.microsoft.com/office/drawing/2014/main" id="{BF07FA7F-2BE5-C1D4-74FF-8B17D891F08C}"/>
                  </a:ext>
                </a:extLst>
              </p:cNvPr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326;p28">
                <a:extLst>
                  <a:ext uri="{FF2B5EF4-FFF2-40B4-BE49-F238E27FC236}">
                    <a16:creationId xmlns:a16="http://schemas.microsoft.com/office/drawing/2014/main" id="{65CE4668-649F-F751-CBDC-15250DDD3F5E}"/>
                  </a:ext>
                </a:extLst>
              </p:cNvPr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96;p28">
            <a:extLst>
              <a:ext uri="{FF2B5EF4-FFF2-40B4-BE49-F238E27FC236}">
                <a16:creationId xmlns:a16="http://schemas.microsoft.com/office/drawing/2014/main" id="{4EB91C4B-4605-7B19-144A-B6418244513E}"/>
              </a:ext>
            </a:extLst>
          </p:cNvPr>
          <p:cNvSpPr/>
          <p:nvPr/>
        </p:nvSpPr>
        <p:spPr>
          <a:xfrm rot="7244295">
            <a:off x="-791308" y="-1147738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312;p28">
            <a:extLst>
              <a:ext uri="{FF2B5EF4-FFF2-40B4-BE49-F238E27FC236}">
                <a16:creationId xmlns:a16="http://schemas.microsoft.com/office/drawing/2014/main" id="{6953D503-BFE5-892A-BEA0-312B8AECFDF3}"/>
              </a:ext>
            </a:extLst>
          </p:cNvPr>
          <p:cNvGrpSpPr/>
          <p:nvPr/>
        </p:nvGrpSpPr>
        <p:grpSpPr>
          <a:xfrm>
            <a:off x="431263" y="402502"/>
            <a:ext cx="994546" cy="640094"/>
            <a:chOff x="2454249" y="2445506"/>
            <a:chExt cx="994546" cy="640094"/>
          </a:xfrm>
        </p:grpSpPr>
        <p:sp>
          <p:nvSpPr>
            <p:cNvPr id="23" name="Google Shape;313;p28">
              <a:extLst>
                <a:ext uri="{FF2B5EF4-FFF2-40B4-BE49-F238E27FC236}">
                  <a16:creationId xmlns:a16="http://schemas.microsoft.com/office/drawing/2014/main" id="{4294E5F8-F6B9-13C7-1C7B-B5CF2603C8F1}"/>
                </a:ext>
              </a:extLst>
            </p:cNvPr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314;p28">
              <a:extLst>
                <a:ext uri="{FF2B5EF4-FFF2-40B4-BE49-F238E27FC236}">
                  <a16:creationId xmlns:a16="http://schemas.microsoft.com/office/drawing/2014/main" id="{A2012007-56DD-741B-680A-8073A5DB2E6D}"/>
                </a:ext>
              </a:extLst>
            </p:cNvPr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25" name="Google Shape;315;p28">
                <a:extLst>
                  <a:ext uri="{FF2B5EF4-FFF2-40B4-BE49-F238E27FC236}">
                    <a16:creationId xmlns:a16="http://schemas.microsoft.com/office/drawing/2014/main" id="{CB2CAD88-4C6A-0C89-74AC-A93E181929E3}"/>
                  </a:ext>
                </a:extLst>
              </p:cNvPr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6;p28">
                <a:extLst>
                  <a:ext uri="{FF2B5EF4-FFF2-40B4-BE49-F238E27FC236}">
                    <a16:creationId xmlns:a16="http://schemas.microsoft.com/office/drawing/2014/main" id="{B47DB618-7EA1-3863-31BA-6DAF479DF4FF}"/>
                  </a:ext>
                </a:extLst>
              </p:cNvPr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7;p28">
                <a:extLst>
                  <a:ext uri="{FF2B5EF4-FFF2-40B4-BE49-F238E27FC236}">
                    <a16:creationId xmlns:a16="http://schemas.microsoft.com/office/drawing/2014/main" id="{E82AB9DD-FCF8-F289-0BA6-4E9E34D08D78}"/>
                  </a:ext>
                </a:extLst>
              </p:cNvPr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8;p28">
                <a:extLst>
                  <a:ext uri="{FF2B5EF4-FFF2-40B4-BE49-F238E27FC236}">
                    <a16:creationId xmlns:a16="http://schemas.microsoft.com/office/drawing/2014/main" id="{E8B03942-02F8-42DC-71D3-5646435DB482}"/>
                  </a:ext>
                </a:extLst>
              </p:cNvPr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9;p28">
                <a:extLst>
                  <a:ext uri="{FF2B5EF4-FFF2-40B4-BE49-F238E27FC236}">
                    <a16:creationId xmlns:a16="http://schemas.microsoft.com/office/drawing/2014/main" id="{BA4CD4FC-60F2-D701-6C10-C3E8F168C21C}"/>
                  </a:ext>
                </a:extLst>
              </p:cNvPr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0;p28">
                <a:extLst>
                  <a:ext uri="{FF2B5EF4-FFF2-40B4-BE49-F238E27FC236}">
                    <a16:creationId xmlns:a16="http://schemas.microsoft.com/office/drawing/2014/main" id="{CBADA897-D817-159D-DCC6-07186D50B322}"/>
                  </a:ext>
                </a:extLst>
              </p:cNvPr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21;p28">
                <a:extLst>
                  <a:ext uri="{FF2B5EF4-FFF2-40B4-BE49-F238E27FC236}">
                    <a16:creationId xmlns:a16="http://schemas.microsoft.com/office/drawing/2014/main" id="{EF8CA063-EB5E-E81E-8385-6622C8359D67}"/>
                  </a:ext>
                </a:extLst>
              </p:cNvPr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713225" y="2739282"/>
            <a:ext cx="5023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570" name="Google Shape;570;p34"/>
          <p:cNvSpPr txBox="1">
            <a:spLocks noGrp="1"/>
          </p:cNvSpPr>
          <p:nvPr>
            <p:ph type="title" idx="2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72" name="Google Shape;572;p34"/>
          <p:cNvCxnSpPr/>
          <p:nvPr/>
        </p:nvCxnSpPr>
        <p:spPr>
          <a:xfrm>
            <a:off x="2310425" y="3835419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34"/>
          <p:cNvSpPr/>
          <p:nvPr/>
        </p:nvSpPr>
        <p:spPr>
          <a:xfrm>
            <a:off x="2310425" y="795097"/>
            <a:ext cx="1828800" cy="18288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925825" y="158296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458175" y="20326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614700" y="1362438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1136388" y="2192824"/>
            <a:ext cx="608064" cy="320051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5261113" y="9807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5919150" y="162932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8190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713225" y="2666589"/>
            <a:ext cx="5023200" cy="98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Tecnologias Utilizadas</a:t>
            </a:r>
            <a:endParaRPr dirty="0"/>
          </a:p>
        </p:txBody>
      </p:sp>
      <p:sp>
        <p:nvSpPr>
          <p:cNvPr id="573" name="Google Shape;573;p34"/>
          <p:cNvSpPr/>
          <p:nvPr/>
        </p:nvSpPr>
        <p:spPr>
          <a:xfrm>
            <a:off x="2310425" y="795097"/>
            <a:ext cx="1987200" cy="1853942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72" name="Google Shape;572;p34"/>
          <p:cNvCxnSpPr/>
          <p:nvPr/>
        </p:nvCxnSpPr>
        <p:spPr>
          <a:xfrm>
            <a:off x="2310425" y="464591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607748" y="175815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458175" y="20326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586497" y="78431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878106" y="2375986"/>
            <a:ext cx="608064" cy="320051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5261113" y="9807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5919150" y="162932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 rot="326477"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859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2060400" y="51578"/>
            <a:ext cx="5023200" cy="98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Tecnologias Utilizadas</a:t>
            </a:r>
            <a:endParaRPr dirty="0"/>
          </a:p>
        </p:txBody>
      </p:sp>
      <p:cxnSp>
        <p:nvCxnSpPr>
          <p:cNvPr id="572" name="Google Shape;572;p34"/>
          <p:cNvCxnSpPr/>
          <p:nvPr/>
        </p:nvCxnSpPr>
        <p:spPr>
          <a:xfrm>
            <a:off x="3521258" y="2001284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34"/>
          <p:cNvSpPr/>
          <p:nvPr/>
        </p:nvSpPr>
        <p:spPr>
          <a:xfrm>
            <a:off x="150937" y="101621"/>
            <a:ext cx="1987200" cy="1853942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74" name="Google Shape;574;p34"/>
          <p:cNvGrpSpPr/>
          <p:nvPr/>
        </p:nvGrpSpPr>
        <p:grpSpPr>
          <a:xfrm>
            <a:off x="7933767" y="4383938"/>
            <a:ext cx="1083118" cy="615925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8455344" y="-1406088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4" name="Google Shape;604;p34"/>
          <p:cNvSpPr/>
          <p:nvPr/>
        </p:nvSpPr>
        <p:spPr>
          <a:xfrm>
            <a:off x="4298498" y="46984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5725285" y="108024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741477" y="379437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444018" y="2235877"/>
            <a:ext cx="996944" cy="524736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6880347" y="1138362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7797213" y="402357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862363" y="1185437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6354576" y="19555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580350" y="36692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What is OpenGL and how to start learning it? | by Dmitry Guzeev | Medium">
            <a:extLst>
              <a:ext uri="{FF2B5EF4-FFF2-40B4-BE49-F238E27FC236}">
                <a16:creationId xmlns:a16="http://schemas.microsoft.com/office/drawing/2014/main" id="{9B18322E-6D54-C566-278E-4C941550A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18" y="2454059"/>
            <a:ext cx="2352158" cy="101967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++ - Wikipedia">
            <a:extLst>
              <a:ext uri="{FF2B5EF4-FFF2-40B4-BE49-F238E27FC236}">
                <a16:creationId xmlns:a16="http://schemas.microsoft.com/office/drawing/2014/main" id="{564CECC0-B2F1-C363-ACC3-41ACEDC9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30" y="3164267"/>
            <a:ext cx="713696" cy="8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ow to Setup Windows for Development: An experiment in using WSL2 -  Bendyworks">
            <a:extLst>
              <a:ext uri="{FF2B5EF4-FFF2-40B4-BE49-F238E27FC236}">
                <a16:creationId xmlns:a16="http://schemas.microsoft.com/office/drawing/2014/main" id="{56396D34-0C6F-9870-4E3A-B4096CBC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78" y="3406464"/>
            <a:ext cx="856863" cy="8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F387038-8D2C-C17C-4E3C-E66FE190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38" y="2483948"/>
            <a:ext cx="1395152" cy="1140912"/>
          </a:xfrm>
          <a:prstGeom prst="rect">
            <a:avLst/>
          </a:prstGeom>
          <a:noFill/>
          <a:effectLst>
            <a:glow>
              <a:schemeClr val="tx1"/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12;p34">
            <a:extLst>
              <a:ext uri="{FF2B5EF4-FFF2-40B4-BE49-F238E27FC236}">
                <a16:creationId xmlns:a16="http://schemas.microsoft.com/office/drawing/2014/main" id="{2FF4D14C-2307-F061-1A23-C8D47CB9F8D1}"/>
              </a:ext>
            </a:extLst>
          </p:cNvPr>
          <p:cNvSpPr/>
          <p:nvPr/>
        </p:nvSpPr>
        <p:spPr>
          <a:xfrm>
            <a:off x="8679478" y="1322537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14;p34">
            <a:extLst>
              <a:ext uri="{FF2B5EF4-FFF2-40B4-BE49-F238E27FC236}">
                <a16:creationId xmlns:a16="http://schemas.microsoft.com/office/drawing/2014/main" id="{87B08FE1-ED9D-79CB-712A-7871342E5FFB}"/>
              </a:ext>
            </a:extLst>
          </p:cNvPr>
          <p:cNvSpPr/>
          <p:nvPr/>
        </p:nvSpPr>
        <p:spPr>
          <a:xfrm>
            <a:off x="7982686" y="178664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08;p34">
            <a:extLst>
              <a:ext uri="{FF2B5EF4-FFF2-40B4-BE49-F238E27FC236}">
                <a16:creationId xmlns:a16="http://schemas.microsoft.com/office/drawing/2014/main" id="{4B502047-13DA-F312-12E7-7B99E8517EDF}"/>
              </a:ext>
            </a:extLst>
          </p:cNvPr>
          <p:cNvSpPr/>
          <p:nvPr/>
        </p:nvSpPr>
        <p:spPr>
          <a:xfrm>
            <a:off x="8394321" y="279783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609;p34">
            <a:extLst>
              <a:ext uri="{FF2B5EF4-FFF2-40B4-BE49-F238E27FC236}">
                <a16:creationId xmlns:a16="http://schemas.microsoft.com/office/drawing/2014/main" id="{5B3F5D1B-511A-175E-0128-008CEBAA420A}"/>
              </a:ext>
            </a:extLst>
          </p:cNvPr>
          <p:cNvGrpSpPr/>
          <p:nvPr/>
        </p:nvGrpSpPr>
        <p:grpSpPr>
          <a:xfrm>
            <a:off x="7894067" y="-522462"/>
            <a:ext cx="608064" cy="320051"/>
            <a:chOff x="6751900" y="1659525"/>
            <a:chExt cx="623400" cy="327150"/>
          </a:xfrm>
        </p:grpSpPr>
        <p:sp>
          <p:nvSpPr>
            <p:cNvPr id="13" name="Google Shape;610;p34">
              <a:extLst>
                <a:ext uri="{FF2B5EF4-FFF2-40B4-BE49-F238E27FC236}">
                  <a16:creationId xmlns:a16="http://schemas.microsoft.com/office/drawing/2014/main" id="{392EE755-9D32-8158-8427-AEE5466CC4B9}"/>
                </a:ext>
              </a:extLst>
            </p:cNvPr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4">
              <a:extLst>
                <a:ext uri="{FF2B5EF4-FFF2-40B4-BE49-F238E27FC236}">
                  <a16:creationId xmlns:a16="http://schemas.microsoft.com/office/drawing/2014/main" id="{6AFAF872-09DB-BBA1-A18B-3CE79B3DAF7F}"/>
                </a:ext>
              </a:extLst>
            </p:cNvPr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171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713225" y="2666589"/>
            <a:ext cx="5023200" cy="98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Funcionamento do Software</a:t>
            </a:r>
            <a:endParaRPr dirty="0"/>
          </a:p>
        </p:txBody>
      </p:sp>
      <p:cxnSp>
        <p:nvCxnSpPr>
          <p:cNvPr id="572" name="Google Shape;572;p34"/>
          <p:cNvCxnSpPr/>
          <p:nvPr/>
        </p:nvCxnSpPr>
        <p:spPr>
          <a:xfrm>
            <a:off x="2310425" y="464591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34"/>
          <p:cNvSpPr/>
          <p:nvPr/>
        </p:nvSpPr>
        <p:spPr>
          <a:xfrm>
            <a:off x="2243512" y="831200"/>
            <a:ext cx="1987200" cy="1853942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925825" y="158296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458175" y="20326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614700" y="1362438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-1601562" y="3192281"/>
            <a:ext cx="1566906" cy="987093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5261113" y="9807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5919150" y="162932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grpSp>
        <p:nvGrpSpPr>
          <p:cNvPr id="5" name="Google Shape;609;p34">
            <a:extLst>
              <a:ext uri="{FF2B5EF4-FFF2-40B4-BE49-F238E27FC236}">
                <a16:creationId xmlns:a16="http://schemas.microsoft.com/office/drawing/2014/main" id="{4BABF491-01D4-7B09-ED1D-B070B37F2B85}"/>
              </a:ext>
            </a:extLst>
          </p:cNvPr>
          <p:cNvGrpSpPr/>
          <p:nvPr/>
        </p:nvGrpSpPr>
        <p:grpSpPr>
          <a:xfrm>
            <a:off x="1068046" y="2258175"/>
            <a:ext cx="608064" cy="320051"/>
            <a:chOff x="6751900" y="1659525"/>
            <a:chExt cx="623400" cy="327150"/>
          </a:xfrm>
        </p:grpSpPr>
        <p:sp>
          <p:nvSpPr>
            <p:cNvPr id="6" name="Google Shape;610;p34">
              <a:extLst>
                <a:ext uri="{FF2B5EF4-FFF2-40B4-BE49-F238E27FC236}">
                  <a16:creationId xmlns:a16="http://schemas.microsoft.com/office/drawing/2014/main" id="{F953A27A-7894-55D7-E098-11E64FCB82F3}"/>
                </a:ext>
              </a:extLst>
            </p:cNvPr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1;p34">
              <a:extLst>
                <a:ext uri="{FF2B5EF4-FFF2-40B4-BE49-F238E27FC236}">
                  <a16:creationId xmlns:a16="http://schemas.microsoft.com/office/drawing/2014/main" id="{3FFE3C75-4F3A-266B-2546-58CDFA329887}"/>
                </a:ext>
              </a:extLst>
            </p:cNvPr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576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Software</a:t>
            </a:r>
            <a:endParaRPr dirty="0"/>
          </a:p>
        </p:txBody>
      </p:sp>
      <p:sp>
        <p:nvSpPr>
          <p:cNvPr id="509" name="Google Shape;509;p32"/>
          <p:cNvSpPr/>
          <p:nvPr/>
        </p:nvSpPr>
        <p:spPr>
          <a:xfrm>
            <a:off x="2128055" y="425954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525601" y="2545436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1193003" y="1647201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8330994" y="330764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1017258" y="3573789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850326" y="2411724"/>
            <a:ext cx="608064" cy="320051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8133849" y="1116412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865156" y="1787190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3;p32">
            <a:extLst>
              <a:ext uri="{FF2B5EF4-FFF2-40B4-BE49-F238E27FC236}">
                <a16:creationId xmlns:a16="http://schemas.microsoft.com/office/drawing/2014/main" id="{FC1D6900-E0E9-2427-FEBF-0F4DAC6AF6AF}"/>
              </a:ext>
            </a:extLst>
          </p:cNvPr>
          <p:cNvSpPr txBox="1">
            <a:spLocks/>
          </p:cNvSpPr>
          <p:nvPr/>
        </p:nvSpPr>
        <p:spPr>
          <a:xfrm>
            <a:off x="710764" y="996736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2400" dirty="0">
                <a:solidFill>
                  <a:srgbClr val="70CDE2"/>
                </a:solidFill>
              </a:rPr>
              <a:t>- Compilação e Execução -</a:t>
            </a:r>
          </a:p>
        </p:txBody>
      </p:sp>
      <p:sp>
        <p:nvSpPr>
          <p:cNvPr id="3" name="Google Shape;443;p31">
            <a:extLst>
              <a:ext uri="{FF2B5EF4-FFF2-40B4-BE49-F238E27FC236}">
                <a16:creationId xmlns:a16="http://schemas.microsoft.com/office/drawing/2014/main" id="{4AF01504-1BC4-3CAC-2B64-E9E5082671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4544" y="1736535"/>
            <a:ext cx="5766881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Através do WSL usar o seguinte comando: </a:t>
            </a:r>
            <a:r>
              <a:rPr lang="pt-PT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g++ main.cpp glad/src/glad.c objloader.cpp </a:t>
            </a:r>
            <a:r>
              <a:rPr lang="en-US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-o rotating -I/</a:t>
            </a:r>
            <a:r>
              <a:rPr lang="en-US" strike="noStrike" baseline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r>
              <a:rPr lang="en-US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/include/freetype2 -</a:t>
            </a:r>
            <a:r>
              <a:rPr lang="en-US" strike="noStrike" baseline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lglfw</a:t>
            </a:r>
            <a:r>
              <a:rPr lang="en-US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</a:t>
            </a:r>
            <a:r>
              <a:rPr lang="en-US" strike="noStrike" baseline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lGLEW</a:t>
            </a:r>
            <a:r>
              <a:rPr lang="en-US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</a:t>
            </a:r>
            <a:r>
              <a:rPr lang="en-US" strike="noStrike" baseline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lGL</a:t>
            </a:r>
            <a:r>
              <a:rPr lang="en-US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-lX11 </a:t>
            </a:r>
            <a:r>
              <a:rPr lang="pt-PT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-lpthread -lXrandr -ldl –lfreetype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Após isso, utilizar o seguinte comando: ./rotating</a:t>
            </a:r>
            <a:endParaRPr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512;p32">
            <a:extLst>
              <a:ext uri="{FF2B5EF4-FFF2-40B4-BE49-F238E27FC236}">
                <a16:creationId xmlns:a16="http://schemas.microsoft.com/office/drawing/2014/main" id="{AB1BF7F7-3BD7-952E-8A17-57A8B145F79B}"/>
              </a:ext>
            </a:extLst>
          </p:cNvPr>
          <p:cNvSpPr/>
          <p:nvPr/>
        </p:nvSpPr>
        <p:spPr>
          <a:xfrm>
            <a:off x="6761274" y="3208177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2;p32">
            <a:extLst>
              <a:ext uri="{FF2B5EF4-FFF2-40B4-BE49-F238E27FC236}">
                <a16:creationId xmlns:a16="http://schemas.microsoft.com/office/drawing/2014/main" id="{2797B5A1-E940-AA99-FC1C-EB5EDA1A9025}"/>
              </a:ext>
            </a:extLst>
          </p:cNvPr>
          <p:cNvSpPr/>
          <p:nvPr/>
        </p:nvSpPr>
        <p:spPr>
          <a:xfrm>
            <a:off x="5244894" y="467924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4;p32">
            <a:extLst>
              <a:ext uri="{FF2B5EF4-FFF2-40B4-BE49-F238E27FC236}">
                <a16:creationId xmlns:a16="http://schemas.microsoft.com/office/drawing/2014/main" id="{2EC7F178-78BB-FF6C-CAE3-E850A4A944AB}"/>
              </a:ext>
            </a:extLst>
          </p:cNvPr>
          <p:cNvSpPr/>
          <p:nvPr/>
        </p:nvSpPr>
        <p:spPr>
          <a:xfrm>
            <a:off x="4569664" y="352187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4;p32">
            <a:extLst>
              <a:ext uri="{FF2B5EF4-FFF2-40B4-BE49-F238E27FC236}">
                <a16:creationId xmlns:a16="http://schemas.microsoft.com/office/drawing/2014/main" id="{BB4228F0-30CE-99E1-88CA-7F7C8B4D5826}"/>
              </a:ext>
            </a:extLst>
          </p:cNvPr>
          <p:cNvSpPr/>
          <p:nvPr/>
        </p:nvSpPr>
        <p:spPr>
          <a:xfrm>
            <a:off x="6509470" y="4146764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0;p32">
            <a:extLst>
              <a:ext uri="{FF2B5EF4-FFF2-40B4-BE49-F238E27FC236}">
                <a16:creationId xmlns:a16="http://schemas.microsoft.com/office/drawing/2014/main" id="{8967B870-CD12-B748-0633-4EF6629FF42E}"/>
              </a:ext>
            </a:extLst>
          </p:cNvPr>
          <p:cNvSpPr/>
          <p:nvPr/>
        </p:nvSpPr>
        <p:spPr>
          <a:xfrm>
            <a:off x="5690961" y="3642339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8E7B24FA-9B6A-105B-DCBA-DD9AC4129FC5}"/>
              </a:ext>
            </a:extLst>
          </p:cNvPr>
          <p:cNvSpPr/>
          <p:nvPr/>
        </p:nvSpPr>
        <p:spPr>
          <a:xfrm>
            <a:off x="3830527" y="4641541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0;p32">
            <a:extLst>
              <a:ext uri="{FF2B5EF4-FFF2-40B4-BE49-F238E27FC236}">
                <a16:creationId xmlns:a16="http://schemas.microsoft.com/office/drawing/2014/main" id="{250F05F4-FED3-41FA-01CE-4036C1025E64}"/>
              </a:ext>
            </a:extLst>
          </p:cNvPr>
          <p:cNvSpPr/>
          <p:nvPr/>
        </p:nvSpPr>
        <p:spPr>
          <a:xfrm>
            <a:off x="2825841" y="3642308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68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Software</a:t>
            </a:r>
            <a:endParaRPr dirty="0"/>
          </a:p>
        </p:txBody>
      </p:sp>
      <p:sp>
        <p:nvSpPr>
          <p:cNvPr id="509" name="Google Shape;509;p32"/>
          <p:cNvSpPr/>
          <p:nvPr/>
        </p:nvSpPr>
        <p:spPr>
          <a:xfrm>
            <a:off x="1017258" y="436683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362200" y="22414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739686" y="151042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8263675" y="30409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598787" y="3419762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8460725" y="41778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146388" y="2570645"/>
            <a:ext cx="893531" cy="470305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7946788" y="941568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501861" y="1508344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3;p32">
            <a:extLst>
              <a:ext uri="{FF2B5EF4-FFF2-40B4-BE49-F238E27FC236}">
                <a16:creationId xmlns:a16="http://schemas.microsoft.com/office/drawing/2014/main" id="{FC1D6900-E0E9-2427-FEBF-0F4DAC6AF6AF}"/>
              </a:ext>
            </a:extLst>
          </p:cNvPr>
          <p:cNvSpPr txBox="1">
            <a:spLocks/>
          </p:cNvSpPr>
          <p:nvPr/>
        </p:nvSpPr>
        <p:spPr>
          <a:xfrm>
            <a:off x="710764" y="996736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pt-PT" sz="2400" dirty="0">
                <a:solidFill>
                  <a:srgbClr val="70CDE2"/>
                </a:solidFill>
              </a:rPr>
              <a:t>- Controlos -</a:t>
            </a:r>
          </a:p>
        </p:txBody>
      </p:sp>
      <p:sp>
        <p:nvSpPr>
          <p:cNvPr id="3" name="Google Shape;443;p31">
            <a:extLst>
              <a:ext uri="{FF2B5EF4-FFF2-40B4-BE49-F238E27FC236}">
                <a16:creationId xmlns:a16="http://schemas.microsoft.com/office/drawing/2014/main" id="{4AF01504-1BC4-3CAC-2B64-E9E5082671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5511" y="1736535"/>
            <a:ext cx="5675914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Rotação dos planetas para um sentido ou para o outro: </a:t>
            </a:r>
            <a:r>
              <a:rPr lang="pt-PT" b="1" dirty="0"/>
              <a:t>Seta Esquerda</a:t>
            </a:r>
            <a:r>
              <a:rPr lang="pt-PT" dirty="0"/>
              <a:t> e </a:t>
            </a:r>
            <a:r>
              <a:rPr lang="pt-PT" b="1" dirty="0"/>
              <a:t>Seta Direita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Acelaração e desacelaração da rotação dos planetas: </a:t>
            </a:r>
            <a:r>
              <a:rPr lang="pt-PT" b="1" dirty="0"/>
              <a:t>E</a:t>
            </a:r>
            <a:r>
              <a:rPr lang="pt-PT" dirty="0"/>
              <a:t> e </a:t>
            </a:r>
            <a:r>
              <a:rPr lang="pt-PT" b="1" dirty="0"/>
              <a:t>Q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Movimentação espacial para a frente e para trás:</a:t>
            </a:r>
            <a:r>
              <a:rPr lang="pt-PT" b="1" dirty="0"/>
              <a:t> W </a:t>
            </a:r>
            <a:r>
              <a:rPr lang="pt-PT" dirty="0"/>
              <a:t>e</a:t>
            </a:r>
            <a:r>
              <a:rPr lang="pt-PT" b="1" dirty="0"/>
              <a:t> 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Movimentação espacial para a direita e para a esquerda – </a:t>
            </a:r>
            <a:r>
              <a:rPr lang="pt-PT" b="1" dirty="0"/>
              <a:t>D</a:t>
            </a:r>
            <a:r>
              <a:rPr lang="pt-PT" dirty="0"/>
              <a:t> e </a:t>
            </a:r>
            <a:r>
              <a:rPr lang="pt-PT" b="1" dirty="0"/>
              <a:t>A</a:t>
            </a:r>
            <a:endParaRPr lang="pt-PT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Aumento da velocidade espacial e redução: </a:t>
            </a:r>
            <a:r>
              <a:rPr lang="pt-PT" b="1" dirty="0"/>
              <a:t>SHIFT</a:t>
            </a:r>
            <a:r>
              <a:rPr lang="pt-PT" dirty="0"/>
              <a:t> e </a:t>
            </a:r>
            <a:r>
              <a:rPr lang="pt-PT" b="1" dirty="0"/>
              <a:t>CTRL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Olhar em redor: </a:t>
            </a:r>
            <a:r>
              <a:rPr lang="pt-PT" b="1" dirty="0"/>
              <a:t>Mouse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Obter informação de um planeta – </a:t>
            </a:r>
            <a:r>
              <a:rPr lang="pt-PT" b="1" dirty="0"/>
              <a:t>Botão Mouse Esquerdo</a:t>
            </a:r>
            <a:endParaRPr b="1" dirty="0"/>
          </a:p>
        </p:txBody>
      </p:sp>
      <p:sp>
        <p:nvSpPr>
          <p:cNvPr id="4" name="Google Shape;512;p32">
            <a:extLst>
              <a:ext uri="{FF2B5EF4-FFF2-40B4-BE49-F238E27FC236}">
                <a16:creationId xmlns:a16="http://schemas.microsoft.com/office/drawing/2014/main" id="{C745D403-03AA-CF7A-58F8-EEE44D82C725}"/>
              </a:ext>
            </a:extLst>
          </p:cNvPr>
          <p:cNvSpPr/>
          <p:nvPr/>
        </p:nvSpPr>
        <p:spPr>
          <a:xfrm>
            <a:off x="7570932" y="434263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0;p32">
            <a:extLst>
              <a:ext uri="{FF2B5EF4-FFF2-40B4-BE49-F238E27FC236}">
                <a16:creationId xmlns:a16="http://schemas.microsoft.com/office/drawing/2014/main" id="{69BD3422-143F-C816-1B04-96A1BB9F5932}"/>
              </a:ext>
            </a:extLst>
          </p:cNvPr>
          <p:cNvSpPr/>
          <p:nvPr/>
        </p:nvSpPr>
        <p:spPr>
          <a:xfrm>
            <a:off x="7502352" y="36511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15;p32">
            <a:extLst>
              <a:ext uri="{FF2B5EF4-FFF2-40B4-BE49-F238E27FC236}">
                <a16:creationId xmlns:a16="http://schemas.microsoft.com/office/drawing/2014/main" id="{C728A5EB-0379-23CE-47AD-2543B442CEC8}"/>
              </a:ext>
            </a:extLst>
          </p:cNvPr>
          <p:cNvGrpSpPr/>
          <p:nvPr/>
        </p:nvGrpSpPr>
        <p:grpSpPr>
          <a:xfrm>
            <a:off x="4024896" y="-368400"/>
            <a:ext cx="608064" cy="320051"/>
            <a:chOff x="6751900" y="1659525"/>
            <a:chExt cx="623400" cy="327150"/>
          </a:xfrm>
        </p:grpSpPr>
        <p:sp>
          <p:nvSpPr>
            <p:cNvPr id="7" name="Google Shape;516;p32">
              <a:extLst>
                <a:ext uri="{FF2B5EF4-FFF2-40B4-BE49-F238E27FC236}">
                  <a16:creationId xmlns:a16="http://schemas.microsoft.com/office/drawing/2014/main" id="{2954B5DF-3A12-E27E-762A-AF86E14BAE3F}"/>
                </a:ext>
              </a:extLst>
            </p:cNvPr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7;p32">
              <a:extLst>
                <a:ext uri="{FF2B5EF4-FFF2-40B4-BE49-F238E27FC236}">
                  <a16:creationId xmlns:a16="http://schemas.microsoft.com/office/drawing/2014/main" id="{D611B60D-0AF3-FB64-333B-482EDEB88647}"/>
                </a:ext>
              </a:extLst>
            </p:cNvPr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560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cket and Planets Study Planner by Slidesgo">
  <a:themeElements>
    <a:clrScheme name="Simple Light">
      <a:dk1>
        <a:srgbClr val="FFFFFF"/>
      </a:dk1>
      <a:lt1>
        <a:srgbClr val="152849"/>
      </a:lt1>
      <a:dk2>
        <a:srgbClr val="2A4D7C"/>
      </a:dk2>
      <a:lt2>
        <a:srgbClr val="57A0CF"/>
      </a:lt2>
      <a:accent1>
        <a:srgbClr val="70CDE2"/>
      </a:accent1>
      <a:accent2>
        <a:srgbClr val="87D38C"/>
      </a:accent2>
      <a:accent3>
        <a:srgbClr val="CFE88B"/>
      </a:accent3>
      <a:accent4>
        <a:srgbClr val="F8E459"/>
      </a:accent4>
      <a:accent5>
        <a:srgbClr val="EA9E44"/>
      </a:accent5>
      <a:accent6>
        <a:srgbClr val="CC61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269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Space Grotesk</vt:lpstr>
      <vt:lpstr>Lato</vt:lpstr>
      <vt:lpstr>Arial</vt:lpstr>
      <vt:lpstr>Bebas Neue</vt:lpstr>
      <vt:lpstr>Rocket and Planets Study Planner by Slidesgo</vt:lpstr>
      <vt:lpstr>PowerPoint Presentation</vt:lpstr>
      <vt:lpstr>Computação Gráfica  Sistema Solar</vt:lpstr>
      <vt:lpstr>Conteúdo</vt:lpstr>
      <vt:lpstr>Introdução</vt:lpstr>
      <vt:lpstr>Tecnologias Utilizadas</vt:lpstr>
      <vt:lpstr>Tecnologias Utilizadas</vt:lpstr>
      <vt:lpstr>Funcionamento do Software</vt:lpstr>
      <vt:lpstr>Funcionamento do Software</vt:lpstr>
      <vt:lpstr>Funcionamento do Software</vt:lpstr>
      <vt:lpstr>Funcionamento do Software</vt:lpstr>
      <vt:lpstr>Funcionamento do Software</vt:lpstr>
      <vt:lpstr>Funcionamento do Software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  Sistema Solar</dc:title>
  <cp:lastModifiedBy>DIOGO TEODORO DOS REIS FERREIRA</cp:lastModifiedBy>
  <cp:revision>7</cp:revision>
  <dcterms:modified xsi:type="dcterms:W3CDTF">2024-01-08T23:28:04Z</dcterms:modified>
</cp:coreProperties>
</file>