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7CAD9-F0CF-4A17-B896-E23002AD07A5}" v="8" dt="2023-10-11T19:51:54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11/10/2023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>
                <a:ea typeface="Calibri Light"/>
                <a:cs typeface="Calibri Light"/>
              </a:rPr>
              <a:t>stestsste</a:t>
            </a:r>
            <a:endParaRPr lang="pt-PT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Calibri"/>
                <a:cs typeface="Calibri"/>
              </a:rPr>
              <a:t>sssss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stestsste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steste</dc:title>
  <dc:creator/>
  <cp:lastModifiedBy/>
  <cp:revision>7</cp:revision>
  <dcterms:created xsi:type="dcterms:W3CDTF">2023-10-11T19:51:19Z</dcterms:created>
  <dcterms:modified xsi:type="dcterms:W3CDTF">2023-10-11T19:53:32Z</dcterms:modified>
</cp:coreProperties>
</file>