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ague Spartan"/>
      <p:regular r:id="rId11"/>
      <p:bold r:id="rId12"/>
    </p:embeddedFont>
    <p:embeddedFont>
      <p:font typeface="Inter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agueSpartan-regular.fntdata"/><Relationship Id="rId10" Type="http://schemas.openxmlformats.org/officeDocument/2006/relationships/slide" Target="slides/slide5.xml"/><Relationship Id="rId13" Type="http://schemas.openxmlformats.org/officeDocument/2006/relationships/font" Target="fonts/Inter-regular.fntdata"/><Relationship Id="rId12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34329576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3432957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34329576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34329576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34329576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34329576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34329576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34329576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rgbClr val="F5793B"/>
                </a:solidFill>
                <a:latin typeface="Inter"/>
                <a:ea typeface="Inter"/>
                <a:cs typeface="Inter"/>
                <a:sym typeface="Inter"/>
              </a:rPr>
              <a:t>Share your travel experiences through guides and photos</a:t>
            </a:r>
            <a:endParaRPr sz="1400">
              <a:solidFill>
                <a:srgbClr val="F5793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110088"/>
            <a:ext cx="60960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05900" y="4718925"/>
            <a:ext cx="73038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Afonso Ferreira | Carolina Rodrigues | Martim Caiado | Rodrigo Lebre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579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Create an account</a:t>
            </a:r>
            <a:endParaRPr b="1" sz="2400">
              <a:solidFill>
                <a:srgbClr val="F5793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5793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793B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35000" y="1207700"/>
            <a:ext cx="44451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Sign up with your email 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a unique username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Set a profile picture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 anytime you want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8130" r="11133" t="0"/>
          <a:stretch/>
        </p:blipFill>
        <p:spPr>
          <a:xfrm>
            <a:off x="6385025" y="1440725"/>
            <a:ext cx="2648750" cy="26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825" y="1440725"/>
            <a:ext cx="2442161" cy="26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579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Upload and share trip guides</a:t>
            </a:r>
            <a:endParaRPr b="1" sz="2400">
              <a:solidFill>
                <a:srgbClr val="F5793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5793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793B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2100" y="1207700"/>
            <a:ext cx="50802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</a:t>
            </a: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your</a:t>
            </a: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location so other users can see. 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 captions to describe your travel experiences.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Give tips to fellow travellers.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Take advantage of real, authentic perspectives from the most experienced travellers.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44" y="0"/>
            <a:ext cx="34872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4525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579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Explore other users' photos</a:t>
            </a:r>
            <a:endParaRPr b="1" sz="2400">
              <a:solidFill>
                <a:srgbClr val="F5793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5793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5793B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7600" y="1207700"/>
            <a:ext cx="500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View photos from users all around the world.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Like and comment on other users' photos.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Learn about the places other users have been to.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your experiences with a global community of adventurers.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00" y="0"/>
            <a:ext cx="34988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47" y="3756350"/>
            <a:ext cx="4445099" cy="101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35000" y="635000"/>
            <a:ext cx="44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F5793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View photos on a map</a:t>
            </a:r>
            <a:endParaRPr b="1" sz="2400">
              <a:solidFill>
                <a:srgbClr val="F5793B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5793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35000" y="1207700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See all your own photos plotted on a map.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</a:pPr>
            <a:r>
              <a:rPr lang="pt-PT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View photos from other users on a world map.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025" y="0"/>
            <a:ext cx="3450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