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0" r:id="rId3"/>
    <p:sldId id="281" r:id="rId4"/>
    <p:sldId id="282" r:id="rId5"/>
    <p:sldId id="285" r:id="rId6"/>
    <p:sldId id="283" r:id="rId7"/>
    <p:sldId id="288" r:id="rId8"/>
    <p:sldId id="287" r:id="rId9"/>
    <p:sldId id="28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>
        <p:scale>
          <a:sx n="85" d="100"/>
          <a:sy n="85" d="100"/>
        </p:scale>
        <p:origin x="-72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321A1-0722-4E53-B169-883CCCE5AADE}" type="datetimeFigureOut">
              <a:rPr lang="pt-BR" smtClean="0"/>
              <a:t>29/03/2019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dirty="0" smtClean="0"/>
              <a:t>Programação para Internet - Apresentação da Unidade Curricular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F1894-B7AA-40B4-974A-BF3BB0A3842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9514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FFEDA-EF83-47B6-8431-BE250B872723}" type="datetimeFigureOut">
              <a:rPr lang="pt-BR" smtClean="0"/>
              <a:t>29/03/2019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dirty="0" smtClean="0"/>
              <a:t>Programação para Internet - Apresentação da Unidade Curricular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22142-6CD7-4B2A-A8F1-B74D7970F9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39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844824"/>
            <a:ext cx="8928992" cy="201622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3933056"/>
            <a:ext cx="8928992" cy="129614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69271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9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075037"/>
            <a:ext cx="8928992" cy="1362075"/>
          </a:xfrm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504" y="4437112"/>
            <a:ext cx="8928992" cy="93610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9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184576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6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843808" y="274638"/>
            <a:ext cx="6192688" cy="922114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8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43808" y="274638"/>
            <a:ext cx="619268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504" y="1268760"/>
            <a:ext cx="892899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4904" y="64692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3EAEA66-F551-4A73-8829-DAB31D5767F0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9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Programação Para Internet I</a:t>
            </a:r>
            <a:br>
              <a:rPr lang="pt-BR" sz="4000" dirty="0"/>
            </a:br>
            <a:r>
              <a:rPr lang="pt-BR" sz="3600" dirty="0"/>
              <a:t>(CST ADS)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 Extensão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55576" y="5589240"/>
            <a:ext cx="14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/>
              <a:t>Professor:</a:t>
            </a:r>
            <a:endParaRPr lang="pt-BR" sz="2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083768" y="5578089"/>
            <a:ext cx="3096344" cy="875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/>
              <a:t>Luís Fernando Arcaro</a:t>
            </a:r>
            <a:br>
              <a:rPr lang="pt-BR" sz="2400" dirty="0" smtClean="0"/>
            </a:br>
            <a:r>
              <a:rPr lang="pt-BR" sz="2400" dirty="0" smtClean="0"/>
              <a:t>luis.arcaro@ifsc.edu.br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356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Website de Divulgação de</a:t>
            </a:r>
            <a:br>
              <a:rPr lang="pt-BR" dirty="0" smtClean="0"/>
            </a:br>
            <a:r>
              <a:rPr lang="pt-BR" dirty="0" smtClean="0"/>
              <a:t>Artigos de Moda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2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9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Projeto prático </a:t>
            </a:r>
            <a:r>
              <a:rPr lang="pt-BR" dirty="0"/>
              <a:t>interdisciplinar </a:t>
            </a:r>
            <a:r>
              <a:rPr lang="pt-BR" dirty="0" smtClean="0"/>
              <a:t>de extensão:</a:t>
            </a:r>
          </a:p>
          <a:p>
            <a:pPr lvl="1"/>
            <a:r>
              <a:rPr lang="pt-BR" dirty="0"/>
              <a:t>Programação para Internet </a:t>
            </a:r>
            <a:r>
              <a:rPr lang="pt-BR" dirty="0" smtClean="0"/>
              <a:t>I.</a:t>
            </a:r>
          </a:p>
          <a:p>
            <a:pPr lvl="1"/>
            <a:r>
              <a:rPr lang="pt-BR" dirty="0" smtClean="0"/>
              <a:t>Programação </a:t>
            </a:r>
            <a:r>
              <a:rPr lang="pt-BR" dirty="0"/>
              <a:t>para Internet II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projeto </a:t>
            </a:r>
            <a:r>
              <a:rPr lang="pt-BR" dirty="0"/>
              <a:t>de extensão (</a:t>
            </a:r>
            <a:r>
              <a:rPr lang="pt-BR" dirty="0" smtClean="0"/>
              <a:t>completo) consistirá de:</a:t>
            </a:r>
          </a:p>
          <a:p>
            <a:pPr lvl="1"/>
            <a:r>
              <a:rPr lang="pt-BR" dirty="0" smtClean="0"/>
              <a:t>(A</a:t>
            </a:r>
            <a:r>
              <a:rPr lang="pt-BR" dirty="0"/>
              <a:t>) </a:t>
            </a:r>
            <a:r>
              <a:rPr lang="pt-BR" dirty="0" smtClean="0"/>
              <a:t>Um </a:t>
            </a:r>
            <a:r>
              <a:rPr lang="pt-BR" dirty="0"/>
              <a:t>website para os alunos </a:t>
            </a:r>
            <a:r>
              <a:rPr lang="pt-BR" dirty="0" smtClean="0"/>
              <a:t>do </a:t>
            </a:r>
            <a:r>
              <a:rPr lang="pt-BR" dirty="0"/>
              <a:t>Curso Superior de Tecnologia em Design de Moda (CST DM</a:t>
            </a:r>
            <a:r>
              <a:rPr lang="pt-BR" dirty="0" smtClean="0"/>
              <a:t>) e do Curso Técnico em Modelagem do Vestuário (TMV) </a:t>
            </a:r>
            <a:r>
              <a:rPr lang="pt-BR" dirty="0"/>
              <a:t>divulgarem artigos de moda por eles criados e confeccionados, </a:t>
            </a:r>
            <a:r>
              <a:rPr lang="pt-BR" dirty="0" smtClean="0"/>
              <a:t>e;</a:t>
            </a:r>
          </a:p>
          <a:p>
            <a:pPr lvl="1"/>
            <a:r>
              <a:rPr lang="pt-BR" dirty="0" smtClean="0"/>
              <a:t>(</a:t>
            </a:r>
            <a:r>
              <a:rPr lang="pt-BR" dirty="0"/>
              <a:t>B) </a:t>
            </a:r>
            <a:r>
              <a:rPr lang="pt-BR" dirty="0" smtClean="0"/>
              <a:t>Uma </a:t>
            </a:r>
            <a:r>
              <a:rPr lang="pt-BR" dirty="0"/>
              <a:t>área </a:t>
            </a:r>
            <a:r>
              <a:rPr lang="pt-BR" dirty="0" smtClean="0"/>
              <a:t>administrativa, destinada a gerenciar o conteúdo </a:t>
            </a:r>
            <a:r>
              <a:rPr lang="pt-BR" u="sng" dirty="0" smtClean="0"/>
              <a:t>apresentado</a:t>
            </a:r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u="sng" dirty="0" smtClean="0"/>
              <a:t>gerado</a:t>
            </a:r>
            <a:r>
              <a:rPr lang="pt-BR" dirty="0" smtClean="0"/>
              <a:t> a partir do website.</a:t>
            </a:r>
          </a:p>
          <a:p>
            <a:r>
              <a:rPr lang="pt-BR" dirty="0" smtClean="0"/>
              <a:t>Tecnologias:</a:t>
            </a:r>
          </a:p>
          <a:p>
            <a:pPr lvl="1"/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(browser): HTML + CSS + JavaScript.</a:t>
            </a:r>
          </a:p>
          <a:p>
            <a:pPr lvl="1"/>
            <a:r>
              <a:rPr lang="pt-BR" dirty="0" smtClean="0"/>
              <a:t>Back-</a:t>
            </a:r>
            <a:r>
              <a:rPr lang="pt-BR" dirty="0" err="1" smtClean="0"/>
              <a:t>end</a:t>
            </a:r>
            <a:r>
              <a:rPr lang="pt-BR" dirty="0" smtClean="0"/>
              <a:t> (servidor): PHP.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3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6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Programação </a:t>
            </a:r>
            <a:r>
              <a:rPr lang="pt-BR" dirty="0"/>
              <a:t>para Internet </a:t>
            </a:r>
            <a:r>
              <a:rPr lang="pt-BR" dirty="0" smtClean="0"/>
              <a:t>I, consistirá de:</a:t>
            </a:r>
          </a:p>
          <a:p>
            <a:pPr lvl="1"/>
            <a:r>
              <a:rPr lang="pt-BR" dirty="0" smtClean="0"/>
              <a:t>(I) Realizar o processo de análise de requisitos;</a:t>
            </a:r>
          </a:p>
          <a:p>
            <a:pPr lvl="1"/>
            <a:r>
              <a:rPr lang="pt-BR" dirty="0" smtClean="0"/>
              <a:t>(II</a:t>
            </a:r>
            <a:r>
              <a:rPr lang="pt-BR" dirty="0"/>
              <a:t>) </a:t>
            </a:r>
            <a:r>
              <a:rPr lang="pt-BR" dirty="0" smtClean="0"/>
              <a:t>Desenvolver o </a:t>
            </a:r>
            <a:r>
              <a:rPr lang="pt-BR" u="sng" dirty="0" smtClean="0"/>
              <a:t>website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(III) Desenvolver o layout para a área administrativa.</a:t>
            </a:r>
          </a:p>
          <a:p>
            <a:pPr lvl="1"/>
            <a:r>
              <a:rPr lang="pt-BR" dirty="0" smtClean="0"/>
              <a:t>(IV) Elaborar um plano </a:t>
            </a:r>
            <a:r>
              <a:rPr lang="pt-BR" dirty="0"/>
              <a:t>de testes para o</a:t>
            </a:r>
            <a:r>
              <a:rPr lang="pt-BR" dirty="0" smtClean="0"/>
              <a:t> </a:t>
            </a:r>
            <a:r>
              <a:rPr lang="pt-BR" dirty="0"/>
              <a:t>website, </a:t>
            </a:r>
            <a:r>
              <a:rPr lang="pt-BR" dirty="0" smtClean="0"/>
              <a:t>e;</a:t>
            </a:r>
          </a:p>
          <a:p>
            <a:pPr lvl="1"/>
            <a:r>
              <a:rPr lang="pt-BR" dirty="0" smtClean="0"/>
              <a:t>(V) Executar o </a:t>
            </a:r>
            <a:r>
              <a:rPr lang="pt-BR" dirty="0"/>
              <a:t>plano de testes e </a:t>
            </a:r>
            <a:r>
              <a:rPr lang="pt-BR" dirty="0" smtClean="0"/>
              <a:t>propor melhorias </a:t>
            </a:r>
            <a:r>
              <a:rPr lang="pt-BR" dirty="0"/>
              <a:t>sobre o produto do </a:t>
            </a:r>
            <a:r>
              <a:rPr lang="pt-BR" dirty="0" smtClean="0"/>
              <a:t>projeto, </a:t>
            </a:r>
            <a:r>
              <a:rPr lang="pt-BR" dirty="0"/>
              <a:t>com base nos </a:t>
            </a:r>
            <a:r>
              <a:rPr lang="pt-BR" dirty="0" smtClean="0"/>
              <a:t>testes.</a:t>
            </a:r>
          </a:p>
          <a:p>
            <a:r>
              <a:rPr lang="pt-BR" dirty="0" smtClean="0"/>
              <a:t>Carga </a:t>
            </a:r>
            <a:r>
              <a:rPr lang="pt-BR" dirty="0"/>
              <a:t>horária de extensão: 80h.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4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1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Programação </a:t>
            </a:r>
            <a:r>
              <a:rPr lang="pt-BR" dirty="0"/>
              <a:t>para Internet </a:t>
            </a:r>
            <a:r>
              <a:rPr lang="pt-BR" dirty="0" smtClean="0"/>
              <a:t>II, consistirá de:</a:t>
            </a:r>
          </a:p>
          <a:p>
            <a:pPr lvl="1"/>
            <a:r>
              <a:rPr lang="pt-BR" dirty="0" smtClean="0"/>
              <a:t>(</a:t>
            </a:r>
            <a:r>
              <a:rPr lang="pt-BR" dirty="0"/>
              <a:t>I) </a:t>
            </a:r>
            <a:r>
              <a:rPr lang="pt-BR" dirty="0" smtClean="0"/>
              <a:t>Desenvolver a área administrativa do website;</a:t>
            </a:r>
          </a:p>
          <a:p>
            <a:pPr lvl="1"/>
            <a:r>
              <a:rPr lang="pt-BR" dirty="0" smtClean="0"/>
              <a:t>(II</a:t>
            </a:r>
            <a:r>
              <a:rPr lang="pt-BR" dirty="0"/>
              <a:t>) Implementar uma API orientada a objetos em PHP para </a:t>
            </a:r>
            <a:r>
              <a:rPr lang="pt-BR" dirty="0" smtClean="0"/>
              <a:t>fornecer dados </a:t>
            </a:r>
            <a:r>
              <a:rPr lang="pt-BR" dirty="0"/>
              <a:t>da área administrativa ao </a:t>
            </a:r>
            <a:r>
              <a:rPr lang="pt-BR" dirty="0" smtClean="0"/>
              <a:t>website;</a:t>
            </a:r>
          </a:p>
          <a:p>
            <a:pPr lvl="1"/>
            <a:r>
              <a:rPr lang="pt-BR" dirty="0" smtClean="0"/>
              <a:t>(</a:t>
            </a:r>
            <a:r>
              <a:rPr lang="pt-BR" dirty="0"/>
              <a:t>III) </a:t>
            </a:r>
            <a:r>
              <a:rPr lang="pt-BR" dirty="0" smtClean="0"/>
              <a:t>Elaborar </a:t>
            </a:r>
            <a:r>
              <a:rPr lang="pt-BR" dirty="0"/>
              <a:t>um plano de testes para </a:t>
            </a:r>
            <a:r>
              <a:rPr lang="pt-BR" dirty="0" smtClean="0"/>
              <a:t>o sistema;</a:t>
            </a:r>
          </a:p>
          <a:p>
            <a:pPr lvl="1"/>
            <a:r>
              <a:rPr lang="pt-BR" dirty="0" smtClean="0"/>
              <a:t>(IV) Executar o </a:t>
            </a:r>
            <a:r>
              <a:rPr lang="pt-BR" dirty="0"/>
              <a:t>plano de testes e </a:t>
            </a:r>
            <a:r>
              <a:rPr lang="pt-BR" dirty="0" smtClean="0"/>
              <a:t>propor melhorias </a:t>
            </a:r>
            <a:r>
              <a:rPr lang="pt-BR" dirty="0"/>
              <a:t>sobre o produto do </a:t>
            </a:r>
            <a:r>
              <a:rPr lang="pt-BR" dirty="0" smtClean="0"/>
              <a:t>projeto, </a:t>
            </a:r>
            <a:r>
              <a:rPr lang="pt-BR" dirty="0"/>
              <a:t>com base nos </a:t>
            </a:r>
            <a:r>
              <a:rPr lang="pt-BR" dirty="0" smtClean="0"/>
              <a:t>testes.</a:t>
            </a:r>
          </a:p>
          <a:p>
            <a:r>
              <a:rPr lang="pt-BR" dirty="0" smtClean="0"/>
              <a:t>Carga </a:t>
            </a:r>
            <a:r>
              <a:rPr lang="pt-BR" dirty="0"/>
              <a:t>horária de extensão: 80h.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5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0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o sistema </a:t>
            </a:r>
            <a:r>
              <a:rPr lang="pt-BR" u="sng" dirty="0" smtClean="0"/>
              <a:t>será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website para designers de moda </a:t>
            </a:r>
            <a:r>
              <a:rPr lang="pt-BR" dirty="0" smtClean="0"/>
              <a:t>do IFSC divulgarem os artigos que criam e confeccionam.</a:t>
            </a:r>
          </a:p>
          <a:p>
            <a:pPr lvl="1"/>
            <a:r>
              <a:rPr lang="pt-BR" dirty="0" smtClean="0"/>
              <a:t>Um website para interessados verem, analisarem</a:t>
            </a:r>
            <a:br>
              <a:rPr lang="pt-BR" dirty="0" smtClean="0"/>
            </a:br>
            <a:r>
              <a:rPr lang="pt-BR" dirty="0" smtClean="0"/>
              <a:t>e </a:t>
            </a:r>
            <a:r>
              <a:rPr lang="pt-BR" u="sng" dirty="0" smtClean="0"/>
              <a:t>contatarem</a:t>
            </a:r>
            <a:r>
              <a:rPr lang="pt-BR" dirty="0" smtClean="0"/>
              <a:t> os designers dos artigos divulgados.</a:t>
            </a:r>
          </a:p>
          <a:p>
            <a:pPr lvl="1"/>
            <a:r>
              <a:rPr lang="pt-BR" dirty="0" smtClean="0"/>
              <a:t>Terá uma área administrativa para que os alunos possam cadastrar artigos e dados de contato.</a:t>
            </a:r>
          </a:p>
          <a:p>
            <a:r>
              <a:rPr lang="pt-BR" dirty="0" smtClean="0"/>
              <a:t>O que o sistema </a:t>
            </a:r>
            <a:r>
              <a:rPr lang="pt-BR" u="sng" dirty="0" smtClean="0"/>
              <a:t>não será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Um e-commerce: Transações de troca (pagamento e entrega) ocorrerão de forma </a:t>
            </a:r>
            <a:r>
              <a:rPr lang="pt-BR" u="sng" dirty="0" smtClean="0"/>
              <a:t>independente</a:t>
            </a:r>
            <a:r>
              <a:rPr lang="pt-BR" dirty="0" smtClean="0"/>
              <a:t> do site.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6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8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7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9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smtClean="0"/>
              <a:t>Gerenciamento dos trabalhos:</a:t>
            </a:r>
          </a:p>
          <a:p>
            <a:r>
              <a:rPr lang="pt-BR" dirty="0" smtClean="0"/>
              <a:t>Utilizaremos um repositório </a:t>
            </a:r>
            <a:r>
              <a:rPr lang="pt-BR" dirty="0" err="1" smtClean="0"/>
              <a:t>GitHub</a:t>
            </a:r>
            <a:r>
              <a:rPr lang="pt-BR" dirty="0" smtClean="0"/>
              <a:t>:</a:t>
            </a:r>
          </a:p>
          <a:p>
            <a:pPr marL="0" indent="0" algn="ctr">
              <a:buNone/>
            </a:pPr>
            <a:r>
              <a:rPr lang="pt-BR" sz="2800" b="1" dirty="0" smtClean="0"/>
              <a:t>github.com/</a:t>
            </a:r>
            <a:r>
              <a:rPr lang="pt-BR" sz="2800" b="1" dirty="0" err="1" smtClean="0"/>
              <a:t>lfarcaro</a:t>
            </a:r>
            <a:r>
              <a:rPr lang="pt-BR" sz="2800" b="1" dirty="0" smtClean="0"/>
              <a:t>/PPIExtensaoIFSCGaspar201901</a:t>
            </a:r>
          </a:p>
          <a:p>
            <a:r>
              <a:rPr lang="pt-BR" dirty="0" smtClean="0"/>
              <a:t>Baixe o </a:t>
            </a:r>
            <a:r>
              <a:rPr lang="pt-BR" dirty="0" err="1" smtClean="0"/>
              <a:t>GitHub</a:t>
            </a:r>
            <a:r>
              <a:rPr lang="pt-BR" dirty="0" smtClean="0"/>
              <a:t> Desktop.</a:t>
            </a:r>
          </a:p>
          <a:p>
            <a:r>
              <a:rPr lang="pt-BR" dirty="0" smtClean="0"/>
              <a:t>Clone o repositório para sua máquina.</a:t>
            </a:r>
          </a:p>
          <a:p>
            <a:r>
              <a:rPr lang="pt-BR" dirty="0" smtClean="0"/>
              <a:t>No repositório </a:t>
            </a:r>
            <a:r>
              <a:rPr lang="pt-BR" b="1" dirty="0" smtClean="0"/>
              <a:t>já</a:t>
            </a:r>
            <a:r>
              <a:rPr lang="pt-BR" dirty="0" smtClean="0"/>
              <a:t> existem:</a:t>
            </a:r>
          </a:p>
          <a:p>
            <a:pPr lvl="1"/>
            <a:r>
              <a:rPr lang="pt-BR" dirty="0" smtClean="0"/>
              <a:t>Alguns protótipos de tela.</a:t>
            </a:r>
          </a:p>
          <a:p>
            <a:pPr lvl="1"/>
            <a:r>
              <a:rPr lang="pt-BR" dirty="0" smtClean="0"/>
              <a:t>Um documento de análise.</a:t>
            </a:r>
          </a:p>
          <a:p>
            <a:pPr lvl="1"/>
            <a:r>
              <a:rPr lang="pt-BR" dirty="0" smtClean="0"/>
              <a:t>Diagrama de casos de uso.</a:t>
            </a:r>
          </a:p>
          <a:p>
            <a:pPr lvl="1"/>
            <a:r>
              <a:rPr lang="pt-BR" dirty="0" smtClean="0"/>
              <a:t>Diagrama </a:t>
            </a:r>
            <a:r>
              <a:rPr lang="pt-BR" dirty="0"/>
              <a:t>preliminar </a:t>
            </a:r>
            <a:r>
              <a:rPr lang="pt-BR" dirty="0" smtClean="0"/>
              <a:t>de classes da API.</a:t>
            </a:r>
          </a:p>
          <a:p>
            <a:pPr lvl="1"/>
            <a:r>
              <a:rPr lang="pt-BR" dirty="0" smtClean="0"/>
              <a:t>Diagrama ER preliminar.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8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Objetivos de hoje:</a:t>
            </a:r>
          </a:p>
          <a:p>
            <a:r>
              <a:rPr lang="pt-BR" dirty="0" smtClean="0"/>
              <a:t>Estabelecer acesso ao repositório.</a:t>
            </a:r>
          </a:p>
          <a:p>
            <a:r>
              <a:rPr lang="pt-BR" dirty="0"/>
              <a:t>Revisar e aceitar diagrama </a:t>
            </a:r>
            <a:r>
              <a:rPr lang="pt-BR" dirty="0" smtClean="0"/>
              <a:t>de casos de uso.</a:t>
            </a:r>
          </a:p>
          <a:p>
            <a:r>
              <a:rPr lang="pt-BR" dirty="0" smtClean="0"/>
              <a:t>Revisar e aceitar diagrama ER.</a:t>
            </a:r>
          </a:p>
          <a:p>
            <a:r>
              <a:rPr lang="pt-BR" dirty="0" smtClean="0"/>
              <a:t>Revisar e aceitar diagrama de classes.</a:t>
            </a:r>
          </a:p>
          <a:p>
            <a:r>
              <a:rPr lang="pt-BR" dirty="0" smtClean="0"/>
              <a:t>Estabelecer </a:t>
            </a:r>
            <a:r>
              <a:rPr lang="pt-BR" smtClean="0"/>
              <a:t>equipes</a:t>
            </a:r>
            <a:r>
              <a:rPr lang="pt-BR" smtClean="0"/>
              <a:t>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prstClr val="white"/>
                </a:solidFill>
              </a:rPr>
              <a:pPr/>
              <a:t>9</a:t>
            </a:fld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3248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</TotalTime>
  <Words>429</Words>
  <Application>Microsoft Office PowerPoint</Application>
  <PresentationFormat>Apresentação na tela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2_Tema do Office</vt:lpstr>
      <vt:lpstr>Programação Para Internet I (CST ADS)</vt:lpstr>
      <vt:lpstr>Website de Divulgação de Artigos de Moda</vt:lpstr>
      <vt:lpstr>Projeto de Extensão</vt:lpstr>
      <vt:lpstr>Projeto de Extensão</vt:lpstr>
      <vt:lpstr>Projeto de Extensão</vt:lpstr>
      <vt:lpstr>Projeto de Extensão</vt:lpstr>
      <vt:lpstr>Repositório</vt:lpstr>
      <vt:lpstr>Projeto de Extensão</vt:lpstr>
      <vt:lpstr>Projeto de Extensão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lfarcaro</dc:creator>
  <cp:lastModifiedBy>lfarcaro</cp:lastModifiedBy>
  <cp:revision>761</cp:revision>
  <dcterms:created xsi:type="dcterms:W3CDTF">2019-02-06T17:01:01Z</dcterms:created>
  <dcterms:modified xsi:type="dcterms:W3CDTF">2019-03-29T23:04:49Z</dcterms:modified>
</cp:coreProperties>
</file>