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EF353-0C08-4E0C-AE6C-80E235851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F79B76-FD8A-43F4-BF60-F62E9DE08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DF59D15-16A1-4B9A-982E-8B7FF430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02/07/2020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60FB092-780F-4D33-AFF8-4B372257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1172939-9BCC-4023-B89A-547C7F71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441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3A23C-5E9A-4277-94A8-63EC5B91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04B2304-6C20-4C0A-8C3A-F77CFB738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6381B8-E408-4D2B-893C-113861E3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02/07/2020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7349D77-7F67-42BE-AD50-D34D4817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664ECE9-DC59-40DB-ABF7-7D059740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749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C1A311-2782-4F1B-9D46-90DFB38E3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725DDB6-65F0-4181-AADB-9E85DBBBA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D208640-383A-44EB-8DBC-6F077A2A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02/07/2020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03E9FEF-B109-4187-9BDC-B174933B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BB143A2-9392-4A7F-B5CF-0C57F56B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117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305C6-B4A8-47A8-85FA-5004FEFC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66A3B8B-6D3F-4042-886C-AF5A0E948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4BE948A-62A4-43A6-B4FA-651B5B57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02/07/2020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0BA5D2B-B4D9-4D79-8CF3-A70311A3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97F92A3-397E-4828-82D2-81811546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89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B4973-E3D3-4E88-96D2-3E6291189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189F730-DAA7-45E0-A34D-3BF85B2BE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51EC173-B8F1-4680-8A8A-2F07D7C4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02/07/2020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1D6091F-BA74-48AB-8952-6A01899A1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83823D4-90E0-4409-9266-23F257BE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93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3A7CE-3985-4A04-B321-BB28C686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6E31FC-9F19-458B-ADB3-B21927A03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71E3392-C6B1-4C7B-80F8-0AA148A4E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248D25A-318D-4E07-9639-EBC3BE62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02/07/2020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26EF231-878D-4641-89CD-AEC98C9B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69CB30C-2630-479C-AEDE-0F9BC657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537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13A50-0B63-4EC1-85D2-05C56571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EE08E61-3B30-4F9F-980F-6D7A00E57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9C8B050-B89F-4BB7-9875-AD7DECEF6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3F790B0-4889-4C58-B6D4-B243D2AEE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BEE99DA-B87E-4E8A-B730-BE4533DE9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2BB8C70-E6B0-4128-A40B-AB34FC0C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02/07/2020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1D855CC-12F9-4653-8A14-DE3539F3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D2ECE6D-ED12-4673-88CB-0CAF8B1D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122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A5758-3DE7-4C0B-AA64-1BEE87664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4FF9C56-B422-4E6D-9DBB-A99DC4E3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02/07/2020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2B49255-EFB0-4707-ABDD-1521D3E2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D609D31-6F06-447F-9E9E-6EC24166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681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591BDFD-245B-4D5C-AA63-D8B9A48B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02/07/2020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BDDC61A-176C-4BD3-BF23-C343838E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CBE6CD8-8912-4B1A-B953-AEB6AB63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992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76674-8F3F-4528-AA06-C10EC1E7E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CEBDD97-8605-4F10-8A21-16FB5A110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21D43E5-5905-4357-A1F3-FA6AFA31D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8572BCA-BAD5-483A-98FF-62F957275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02/07/2020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EF4AA99-CC97-44BC-BD99-72256B78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B3B0AEF-E3E5-46E3-8199-53557B50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61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88410-8042-4DC4-BAF7-106846544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1EE0CDF-4FD0-4EFC-9981-74AF2CC0A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A494DE7-6AEA-4283-8CA9-843185746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0E75C3C-D1C8-4ADB-A22C-461F13A3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02/07/2020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0256B0A-6E1C-49E4-B351-2F311FEC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EEF6FC7-17E3-4BF3-9B92-5C36D679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84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202A9FF-8071-43F2-8C60-888B5081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4396A22-7F5C-410B-B6E6-0A1FAD195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28E6A04-A502-485B-A282-E092F702D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33B4D-A7FA-46D8-BD5A-EB04708D9815}" type="datetimeFigureOut">
              <a:rPr lang="pt-PT" smtClean="0"/>
              <a:t>02/07/2020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080800C-86E5-412C-AA32-BF49A3FB9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133932B-33B7-4E16-9382-1169B386E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95F4A-8000-42E0-A4CC-FA57D20DA0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393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m interior, mesa, grande, sentado&#10;&#10;Descrição gerada automaticamente">
            <a:extLst>
              <a:ext uri="{FF2B5EF4-FFF2-40B4-BE49-F238E27FC236}">
                <a16:creationId xmlns:a16="http://schemas.microsoft.com/office/drawing/2014/main" id="{504D47B6-DD8A-49E6-8083-0199EBB35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1EF78CB-6E9A-4FF0-B1AB-33DD0DBC6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t-PT" sz="7200" b="1" dirty="0">
                <a:solidFill>
                  <a:srgbClr val="FFFFFF"/>
                </a:solidFill>
                <a:latin typeface="Sulphur Point" panose="00000500000000000000" pitchFamily="2" charset="0"/>
              </a:rPr>
              <a:t>Rising Waters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60193-9634-4A3A-9ACA-A74DF32F7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  <a:latin typeface="Sulphur Point" panose="00000500000000000000" pitchFamily="2" charset="0"/>
              </a:rPr>
              <a:t>Pitch</a:t>
            </a:r>
          </a:p>
        </p:txBody>
      </p:sp>
      <p:pic>
        <p:nvPicPr>
          <p:cNvPr id="6" name="Imagem 5" descr="Uma imagem com desenho&#10;&#10;Descrição gerada automaticamente">
            <a:extLst>
              <a:ext uri="{FF2B5EF4-FFF2-40B4-BE49-F238E27FC236}">
                <a16:creationId xmlns:a16="http://schemas.microsoft.com/office/drawing/2014/main" id="{9BBC7CD0-CB72-4A94-8076-6DBD86BD7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023" y="88777"/>
            <a:ext cx="3500761" cy="128470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6256DB9-3376-4D20-B8B1-C003005BB36C}"/>
              </a:ext>
            </a:extLst>
          </p:cNvPr>
          <p:cNvSpPr txBox="1"/>
          <p:nvPr/>
        </p:nvSpPr>
        <p:spPr>
          <a:xfrm>
            <a:off x="2458407" y="5394323"/>
            <a:ext cx="72751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Sulphur Point" panose="00000500000000000000" pitchFamily="2" charset="0"/>
              </a:rPr>
              <a:t>by:</a:t>
            </a:r>
          </a:p>
          <a:p>
            <a:pPr algn="ctr"/>
            <a:endParaRPr lang="pt-PT" sz="1400" dirty="0">
              <a:latin typeface="Sulphur Point" panose="00000500000000000000" pitchFamily="2" charset="0"/>
            </a:endParaRPr>
          </a:p>
          <a:p>
            <a:pPr algn="ctr"/>
            <a:r>
              <a:rPr lang="pt-PT" b="1" dirty="0">
                <a:latin typeface="Sulphur Point" panose="00000500000000000000" pitchFamily="2" charset="0"/>
              </a:rPr>
              <a:t>Os Iniciados</a:t>
            </a:r>
          </a:p>
          <a:p>
            <a:pPr algn="ctr"/>
            <a:r>
              <a:rPr lang="pt-PT" sz="1400" dirty="0">
                <a:latin typeface="Sulphur Point" panose="00000500000000000000" pitchFamily="2" charset="0"/>
              </a:rPr>
              <a:t>Afonso Lage - 21901381    André Santos – 21901767    Rui Vilar - 21902960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47DBCEB-C35F-418B-94AB-1C906BDAF62D}"/>
              </a:ext>
            </a:extLst>
          </p:cNvPr>
          <p:cNvSpPr txBox="1"/>
          <p:nvPr/>
        </p:nvSpPr>
        <p:spPr>
          <a:xfrm>
            <a:off x="7850908" y="361795"/>
            <a:ext cx="3940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b="1" dirty="0">
                <a:latin typeface="Sulphur Point" panose="00000500000000000000" pitchFamily="2" charset="0"/>
              </a:rPr>
              <a:t>Licenciatura de Videojogos</a:t>
            </a:r>
          </a:p>
          <a:p>
            <a:pPr algn="r"/>
            <a:r>
              <a:rPr lang="pt-PT" sz="1400" dirty="0">
                <a:latin typeface="Sulphur Point" panose="00000500000000000000" pitchFamily="2" charset="0"/>
              </a:rPr>
              <a:t>Desenvolvimento de Jogos Digitais 1</a:t>
            </a:r>
          </a:p>
          <a:p>
            <a:pPr algn="r"/>
            <a:r>
              <a:rPr lang="pt-PT" sz="1400" dirty="0">
                <a:latin typeface="Sulphur Point" panose="00000500000000000000" pitchFamily="2" charset="0"/>
              </a:rPr>
              <a:t>2019/2020</a:t>
            </a:r>
          </a:p>
        </p:txBody>
      </p:sp>
    </p:spTree>
    <p:extLst>
      <p:ext uri="{BB962C8B-B14F-4D97-AF65-F5344CB8AC3E}">
        <p14:creationId xmlns:p14="http://schemas.microsoft.com/office/powerpoint/2010/main" val="4130266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Posição de Conteúdo 4" descr="Uma imagem com interior, armário, edifício, sentado&#10;&#10;Descrição gerada automaticamente">
            <a:extLst>
              <a:ext uri="{FF2B5EF4-FFF2-40B4-BE49-F238E27FC236}">
                <a16:creationId xmlns:a16="http://schemas.microsoft.com/office/drawing/2014/main" id="{01EE1D4E-3903-4A3B-99A6-8990F26FC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10"/>
            <a:ext cx="12191997" cy="685799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66EAEA8-E93F-4ABB-8717-BDAFCCA8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latin typeface="Sulphur Point" panose="00000500000000000000" pitchFamily="2" charset="0"/>
              </a:rPr>
              <a:t>Arcade</a:t>
            </a:r>
          </a:p>
        </p:txBody>
      </p:sp>
      <p:grpSp>
        <p:nvGrpSpPr>
          <p:cNvPr id="23" name="Group 15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837242CB-D190-420C-B4AB-7F73C65024FD}"/>
              </a:ext>
            </a:extLst>
          </p:cNvPr>
          <p:cNvSpPr txBox="1">
            <a:spLocks/>
          </p:cNvSpPr>
          <p:nvPr/>
        </p:nvSpPr>
        <p:spPr>
          <a:xfrm>
            <a:off x="2210936" y="2195697"/>
            <a:ext cx="9484235" cy="3654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Sulphur Point" panose="00000500000000000000" pitchFamily="2" charset="0"/>
              </a:rPr>
              <a:t>Endless Runner based on Campaign mode.</a:t>
            </a:r>
          </a:p>
          <a:p>
            <a:r>
              <a:rPr lang="en-US" sz="2000" dirty="0">
                <a:latin typeface="Sulphur Point" panose="00000500000000000000" pitchFamily="2" charset="0"/>
              </a:rPr>
              <a:t>Hall is infinite and objects are randomly generated.</a:t>
            </a:r>
          </a:p>
          <a:p>
            <a:r>
              <a:rPr lang="en-US" sz="2000" dirty="0">
                <a:latin typeface="Sulphur Point" panose="00000500000000000000" pitchFamily="2" charset="0"/>
              </a:rPr>
              <a:t>As time passes and the ship sinks, the hall rotates slightly and the obstacles fall faster.</a:t>
            </a:r>
          </a:p>
          <a:p>
            <a:r>
              <a:rPr lang="en-US" sz="2000" dirty="0">
                <a:latin typeface="Sulphur Point" panose="00000500000000000000" pitchFamily="2" charset="0"/>
              </a:rPr>
              <a:t>Score is directly related with time survived.</a:t>
            </a:r>
          </a:p>
          <a:p>
            <a:endParaRPr lang="en-US" sz="2000" dirty="0">
              <a:latin typeface="Sulphur Poin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580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m monitor, sentado, escuro, computador&#10;&#10;Descrição gerada automaticamente">
            <a:extLst>
              <a:ext uri="{FF2B5EF4-FFF2-40B4-BE49-F238E27FC236}">
                <a16:creationId xmlns:a16="http://schemas.microsoft.com/office/drawing/2014/main" id="{2A6EB798-4026-487C-AD5D-BF8C40371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42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m monitor, interior, ecrã, sentado&#10;&#10;Descrição gerada automaticamente">
            <a:extLst>
              <a:ext uri="{FF2B5EF4-FFF2-40B4-BE49-F238E27FC236}">
                <a16:creationId xmlns:a16="http://schemas.microsoft.com/office/drawing/2014/main" id="{1005C601-3591-46E0-84C4-0E9DC5943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 descr="Uma imagem com captura de ecrã, computador&#10;&#10;Descrição gerada automaticamente">
            <a:extLst>
              <a:ext uri="{FF2B5EF4-FFF2-40B4-BE49-F238E27FC236}">
                <a16:creationId xmlns:a16="http://schemas.microsoft.com/office/drawing/2014/main" id="{75F6D400-F4FB-4B76-8505-0798AB4DBD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" b="13527"/>
          <a:stretch/>
        </p:blipFill>
        <p:spPr>
          <a:xfrm>
            <a:off x="4182862" y="130228"/>
            <a:ext cx="3826276" cy="659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1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monitor, ecrã, sentado&#10;&#10;Descrição gerada automaticamente">
            <a:extLst>
              <a:ext uri="{FF2B5EF4-FFF2-40B4-BE49-F238E27FC236}">
                <a16:creationId xmlns:a16="http://schemas.microsoft.com/office/drawing/2014/main" id="{B71AA7B9-FEC2-4A11-AF53-2AC48DBBD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 descr="Uma imagem com símbolo, rua, contador&#10;&#10;Descrição gerada automaticamente">
            <a:extLst>
              <a:ext uri="{FF2B5EF4-FFF2-40B4-BE49-F238E27FC236}">
                <a16:creationId xmlns:a16="http://schemas.microsoft.com/office/drawing/2014/main" id="{8C45B74F-B226-401F-AE06-0C1890F2B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3184">
            <a:off x="7650218" y="2272586"/>
            <a:ext cx="3566270" cy="918835"/>
          </a:xfrm>
          <a:prstGeom prst="rect">
            <a:avLst/>
          </a:prstGeom>
        </p:spPr>
      </p:pic>
      <p:pic>
        <p:nvPicPr>
          <p:cNvPr id="9" name="Imagem 8" descr="Uma imagem com desenho&#10;&#10;Descrição gerada automaticamente">
            <a:extLst>
              <a:ext uri="{FF2B5EF4-FFF2-40B4-BE49-F238E27FC236}">
                <a16:creationId xmlns:a16="http://schemas.microsoft.com/office/drawing/2014/main" id="{931A7DDC-06D9-4679-9C1E-5AC158FDB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2471">
            <a:off x="952506" y="2471230"/>
            <a:ext cx="3566269" cy="1029438"/>
          </a:xfrm>
          <a:prstGeom prst="rect">
            <a:avLst/>
          </a:prstGeom>
        </p:spPr>
      </p:pic>
      <p:pic>
        <p:nvPicPr>
          <p:cNvPr id="11" name="Imagem 10" descr="Uma imagem com desenho&#10;&#10;Descrição gerada automaticamente">
            <a:extLst>
              <a:ext uri="{FF2B5EF4-FFF2-40B4-BE49-F238E27FC236}">
                <a16:creationId xmlns:a16="http://schemas.microsoft.com/office/drawing/2014/main" id="{1C006877-14F4-4D5E-A8EA-5A6C9C58FA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6829">
            <a:off x="7654684" y="3093886"/>
            <a:ext cx="3566268" cy="94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1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1D951-FBEC-4AA9-947E-D5A684B26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latin typeface="Sulphur Point" panose="00000500000000000000" pitchFamily="2" charset="0"/>
              </a:rPr>
              <a:t>Titanic (1997)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4" descr="Titanic (1997) HD Wallpaper From Gallsource.com | Titanic movie ...">
            <a:extLst>
              <a:ext uri="{FF2B5EF4-FFF2-40B4-BE49-F238E27FC236}">
                <a16:creationId xmlns:a16="http://schemas.microsoft.com/office/drawing/2014/main" id="{EB1A31CC-D21E-46F8-86AF-5D8DEDDF00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2589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740BEDB-51EA-4619-86BB-6D1CF745C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578" y="2871982"/>
            <a:ext cx="5004073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Sulphur Point" panose="00000500000000000000" pitchFamily="2" charset="0"/>
              </a:rPr>
              <a:t>Synopsis:</a:t>
            </a:r>
          </a:p>
          <a:p>
            <a:pPr marL="0" indent="0">
              <a:buNone/>
            </a:pPr>
            <a:r>
              <a:rPr lang="en-US" sz="2000" dirty="0">
                <a:latin typeface="Sulphur Point" panose="00000500000000000000" pitchFamily="2" charset="0"/>
              </a:rPr>
              <a:t>A poor artist and a young rich woman meet and fall in love while in the Titanic. </a:t>
            </a:r>
          </a:p>
          <a:p>
            <a:pPr marL="0" indent="0">
              <a:buNone/>
            </a:pPr>
            <a:r>
              <a:rPr lang="en-US" sz="2000" dirty="0">
                <a:latin typeface="Sulphur Point" panose="00000500000000000000" pitchFamily="2" charset="0"/>
              </a:rPr>
              <a:t>Although she is married to a soon to be successful business owner, she defies her family and friends in search of the one true love.</a:t>
            </a:r>
          </a:p>
        </p:txBody>
      </p:sp>
    </p:spTree>
    <p:extLst>
      <p:ext uri="{BB962C8B-B14F-4D97-AF65-F5344CB8AC3E}">
        <p14:creationId xmlns:p14="http://schemas.microsoft.com/office/powerpoint/2010/main" val="917497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B1637-38A9-4490-884B-B3B53F61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084790"/>
            <a:ext cx="5006336" cy="1325563"/>
          </a:xfrm>
        </p:spPr>
        <p:txBody>
          <a:bodyPr>
            <a:normAutofit/>
          </a:bodyPr>
          <a:lstStyle/>
          <a:p>
            <a:r>
              <a:rPr lang="pt-PT" b="1" dirty="0">
                <a:latin typeface="Sulphur Point" panose="00000500000000000000" pitchFamily="2" charset="0"/>
              </a:rPr>
              <a:t>Movie to Game </a:t>
            </a:r>
            <a:r>
              <a:rPr lang="en-US" b="1" dirty="0">
                <a:latin typeface="Sulphur Point" panose="00000500000000000000" pitchFamily="2" charset="0"/>
              </a:rPr>
              <a:t>Process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Uma imagem com água, escuro, sentado, mesa&#10;&#10;Descrição gerada automaticamente">
            <a:extLst>
              <a:ext uri="{FF2B5EF4-FFF2-40B4-BE49-F238E27FC236}">
                <a16:creationId xmlns:a16="http://schemas.microsoft.com/office/drawing/2014/main" id="{E1D08B32-A6D2-4F16-B8F5-2E352B7FFF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4" r="20086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B701BE8-C496-4C52-B994-67DE939F1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578" y="2871982"/>
            <a:ext cx="5004073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Sulphur Point" panose="00000500000000000000" pitchFamily="2" charset="0"/>
              </a:rPr>
              <a:t>We aim to preserve the movie’s tragic side emotions, such as:</a:t>
            </a:r>
          </a:p>
          <a:p>
            <a:r>
              <a:rPr lang="en-US" sz="2000" dirty="0">
                <a:latin typeface="Sulphur Point" panose="00000500000000000000" pitchFamily="2" charset="0"/>
              </a:rPr>
              <a:t>Fear</a:t>
            </a:r>
          </a:p>
          <a:p>
            <a:r>
              <a:rPr lang="en-US" sz="2000" dirty="0">
                <a:latin typeface="Sulphur Point" panose="00000500000000000000" pitchFamily="2" charset="0"/>
              </a:rPr>
              <a:t>Despair</a:t>
            </a:r>
          </a:p>
          <a:p>
            <a:r>
              <a:rPr lang="en-US" sz="2000" dirty="0">
                <a:latin typeface="Sulphur Point" panose="00000500000000000000" pitchFamily="2" charset="0"/>
              </a:rPr>
              <a:t>Rush</a:t>
            </a:r>
          </a:p>
          <a:p>
            <a:r>
              <a:rPr lang="en-US" sz="2000" dirty="0">
                <a:latin typeface="Sulphur Point" panose="00000500000000000000" pitchFamily="2" charset="0"/>
              </a:rPr>
              <a:t>Chaos</a:t>
            </a:r>
            <a:endParaRPr lang="pt-PT" sz="2000" dirty="0">
              <a:latin typeface="Sulphur Poin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439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 descr="Uma imagem com interior, branco, mesa, grande&#10;&#10;Descrição gerada automaticamente">
            <a:extLst>
              <a:ext uri="{FF2B5EF4-FFF2-40B4-BE49-F238E27FC236}">
                <a16:creationId xmlns:a16="http://schemas.microsoft.com/office/drawing/2014/main" id="{7C679501-2E27-4D93-9857-CB7CBDE2BE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D1D951-FBEC-4AA9-947E-D5A684B26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  <a:latin typeface="Sulphur Point" panose="00000500000000000000" pitchFamily="2" charset="0"/>
              </a:rPr>
              <a:t>The Game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740BEDB-51EA-4619-86BB-6D1CF745C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Sulphur Point" panose="00000500000000000000" pitchFamily="2" charset="0"/>
              </a:rPr>
              <a:t>2D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Sulphur Point" panose="00000500000000000000" pitchFamily="2" charset="0"/>
              </a:rPr>
              <a:t>Side-view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Sulphur Point" panose="00000500000000000000" pitchFamily="2" charset="0"/>
              </a:rPr>
              <a:t>Platformer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Sulphur Point" panose="00000500000000000000" pitchFamily="2" charset="0"/>
              </a:rPr>
              <a:t>Jump n’ Duck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Sulphur Point" panose="00000500000000000000" pitchFamily="2" charset="0"/>
              </a:rPr>
              <a:t>Pixel</a:t>
            </a:r>
          </a:p>
        </p:txBody>
      </p:sp>
    </p:spTree>
    <p:extLst>
      <p:ext uri="{BB962C8B-B14F-4D97-AF65-F5344CB8AC3E}">
        <p14:creationId xmlns:p14="http://schemas.microsoft.com/office/powerpoint/2010/main" val="1569838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7A994-026F-4CA6-877E-C0B1746C5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Posição de Conteúdo 4" descr="Uma imagem com monitor, sentado, computador, ecrã&#10;&#10;Descrição gerada automaticamente">
            <a:extLst>
              <a:ext uri="{FF2B5EF4-FFF2-40B4-BE49-F238E27FC236}">
                <a16:creationId xmlns:a16="http://schemas.microsoft.com/office/drawing/2014/main" id="{2AF52F73-7E9D-4169-AC92-6B040C0B6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7531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F0186-C90E-4013-AD7E-F727E5CD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Marcador de Posição de Conteúdo 8" descr="Uma imagem com monitor, sentado, ecrã, computador&#10;&#10;Descrição gerada automaticamente">
            <a:extLst>
              <a:ext uri="{FF2B5EF4-FFF2-40B4-BE49-F238E27FC236}">
                <a16:creationId xmlns:a16="http://schemas.microsoft.com/office/drawing/2014/main" id="{C89F9AEF-48AD-4817-80AD-CF78D2CD4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14721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Posição de Conteúdo 4" descr="Uma imagem com interior, armário, edifício, sentado&#10;&#10;Descrição gerada automaticamente">
            <a:extLst>
              <a:ext uri="{FF2B5EF4-FFF2-40B4-BE49-F238E27FC236}">
                <a16:creationId xmlns:a16="http://schemas.microsoft.com/office/drawing/2014/main" id="{01EE1D4E-3903-4A3B-99A6-8990F26FC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10"/>
            <a:ext cx="12191997" cy="685799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66EAEA8-E93F-4ABB-8717-BDAFCCA8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latin typeface="Sulphur Point" panose="00000500000000000000" pitchFamily="2" charset="0"/>
              </a:rPr>
              <a:t>Campaign</a:t>
            </a:r>
          </a:p>
        </p:txBody>
      </p:sp>
      <p:grpSp>
        <p:nvGrpSpPr>
          <p:cNvPr id="23" name="Group 15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837242CB-D190-420C-B4AB-7F73C65024FD}"/>
              </a:ext>
            </a:extLst>
          </p:cNvPr>
          <p:cNvSpPr txBox="1">
            <a:spLocks/>
          </p:cNvSpPr>
          <p:nvPr/>
        </p:nvSpPr>
        <p:spPr>
          <a:xfrm>
            <a:off x="2210936" y="2195697"/>
            <a:ext cx="9484235" cy="3654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Sulphur Point" panose="00000500000000000000" pitchFamily="2" charset="0"/>
              </a:rPr>
              <a:t>The player has to run from the water that is flooding the Titanic corridors while avoiding various obstacles either by jumping over or ducking under them.</a:t>
            </a:r>
          </a:p>
          <a:p>
            <a:r>
              <a:rPr lang="en-US" sz="2000" dirty="0">
                <a:latin typeface="Sulphur Point" panose="00000500000000000000" pitchFamily="2" charset="0"/>
              </a:rPr>
              <a:t>Divided in levels, increasingly difficult.</a:t>
            </a:r>
          </a:p>
          <a:p>
            <a:r>
              <a:rPr lang="en-US" sz="2000" dirty="0">
                <a:latin typeface="Sulphur Point" panose="00000500000000000000" pitchFamily="2" charset="0"/>
              </a:rPr>
              <a:t>Progress is saved after each level completed.</a:t>
            </a:r>
          </a:p>
          <a:p>
            <a:r>
              <a:rPr lang="en-US" sz="2000" dirty="0">
                <a:latin typeface="Sulphur Point" panose="00000500000000000000" pitchFamily="2" charset="0"/>
              </a:rPr>
              <a:t>Hitting an obstacle causes the wave to get closer. </a:t>
            </a:r>
          </a:p>
          <a:p>
            <a:r>
              <a:rPr lang="en-US" sz="2000" dirty="0">
                <a:latin typeface="Sulphur Point" panose="00000500000000000000" pitchFamily="2" charset="0"/>
              </a:rPr>
              <a:t>The player is wiped if he trips while the wave is close.</a:t>
            </a:r>
          </a:p>
        </p:txBody>
      </p:sp>
    </p:spTree>
    <p:extLst>
      <p:ext uri="{BB962C8B-B14F-4D97-AF65-F5344CB8AC3E}">
        <p14:creationId xmlns:p14="http://schemas.microsoft.com/office/powerpoint/2010/main" val="788420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F0186-C90E-4013-AD7E-F727E5CD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Marcador de Posição de Conteúdo 8" descr="Uma imagem com monitor, sentado, ecrã, computador&#10;&#10;Descrição gerada automaticamente">
            <a:extLst>
              <a:ext uri="{FF2B5EF4-FFF2-40B4-BE49-F238E27FC236}">
                <a16:creationId xmlns:a16="http://schemas.microsoft.com/office/drawing/2014/main" id="{C89F9AEF-48AD-4817-80AD-CF78D2CD4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67285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F0186-C90E-4013-AD7E-F727E5CD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C7D2B86-D6CD-44ED-9C66-2182E52FC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0A216B-9013-48AD-8109-1EB0D0F6B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45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219</Words>
  <Application>Microsoft Office PowerPoint</Application>
  <PresentationFormat>Ecrã Panorâmico</PresentationFormat>
  <Paragraphs>36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Sulphur Point</vt:lpstr>
      <vt:lpstr>Tema do Office</vt:lpstr>
      <vt:lpstr>Rising Waters</vt:lpstr>
      <vt:lpstr>Titanic (1997)</vt:lpstr>
      <vt:lpstr>Movie to Game Process</vt:lpstr>
      <vt:lpstr>The Game</vt:lpstr>
      <vt:lpstr>Apresentação do PowerPoint</vt:lpstr>
      <vt:lpstr>Apresentação do PowerPoint</vt:lpstr>
      <vt:lpstr>Campaign</vt:lpstr>
      <vt:lpstr>Apresentação do PowerPoint</vt:lpstr>
      <vt:lpstr>Apresentação do PowerPoint</vt:lpstr>
      <vt:lpstr>Arcade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Rising Waters</dc:title>
  <dc:creator>André Santos</dc:creator>
  <cp:lastModifiedBy>André Santos</cp:lastModifiedBy>
  <cp:revision>11</cp:revision>
  <dcterms:created xsi:type="dcterms:W3CDTF">2020-07-02T20:34:58Z</dcterms:created>
  <dcterms:modified xsi:type="dcterms:W3CDTF">2020-07-02T21:38:59Z</dcterms:modified>
</cp:coreProperties>
</file>