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EF353-0C08-4E0C-AE6C-80E235851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F79B76-FD8A-43F4-BF60-F62E9DE08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F59D15-16A1-4B9A-982E-8B7FF430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0FB092-780F-4D33-AFF8-4B372257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172939-9BCC-4023-B89A-547C7F71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441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3A23C-5E9A-4277-94A8-63EC5B91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04B2304-6C20-4C0A-8C3A-F77CFB73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6381B8-E408-4D2B-893C-113861E3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349D77-7F67-42BE-AD50-D34D4817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664ECE9-DC59-40DB-ABF7-7D059740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74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C1A311-2782-4F1B-9D46-90DFB38E3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725DDB6-65F0-4181-AADB-9E85DBBBA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208640-383A-44EB-8DBC-6F077A2A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3E9FEF-B109-4187-9BDC-B174933B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B143A2-9392-4A7F-B5CF-0C57F56B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17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305C6-B4A8-47A8-85FA-5004FEFC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6A3B8B-6D3F-4042-886C-AF5A0E94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BE948A-62A4-43A6-B4FA-651B5B57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0BA5D2B-B4D9-4D79-8CF3-A70311A3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7F92A3-397E-4828-82D2-81811546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9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4973-E3D3-4E88-96D2-3E629118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189F730-DAA7-45E0-A34D-3BF85B2BE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51EC173-B8F1-4680-8A8A-2F07D7C4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D6091F-BA74-48AB-8952-6A01899A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3823D4-90E0-4409-9266-23F257BE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93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3A7CE-3985-4A04-B321-BB28C68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6E31FC-9F19-458B-ADB3-B21927A03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1E3392-C6B1-4C7B-80F8-0AA148A4E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248D25A-318D-4E07-9639-EBC3BE62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26EF231-878D-4641-89CD-AEC98C9B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69CB30C-2630-479C-AEDE-0F9BC657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537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13A50-0B63-4EC1-85D2-05C56571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EE08E61-3B30-4F9F-980F-6D7A00E5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9C8B050-B89F-4BB7-9875-AD7DECEF6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3F790B0-4889-4C58-B6D4-B243D2AEE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BEE99DA-B87E-4E8A-B730-BE4533DE9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2BB8C70-E6B0-4128-A40B-AB34FC0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1D855CC-12F9-4653-8A14-DE3539F3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D2ECE6D-ED12-4673-88CB-0CAF8B1D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22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A5758-3DE7-4C0B-AA64-1BEE8766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4FF9C56-B422-4E6D-9DBB-A99DC4E3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2B49255-EFB0-4707-ABDD-1521D3E2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609D31-6F06-447F-9E9E-6EC24166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6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591BDFD-245B-4D5C-AA63-D8B9A48B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BDDC61A-176C-4BD3-BF23-C343838E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CBE6CD8-8912-4B1A-B953-AEB6AB63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992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76674-8F3F-4528-AA06-C10EC1E7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EBDD97-8605-4F10-8A21-16FB5A11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21D43E5-5905-4357-A1F3-FA6AFA31D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572BCA-BAD5-483A-98FF-62F95727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EF4AA99-CC97-44BC-BD99-72256B78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B3B0AEF-E3E5-46E3-8199-53557B50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61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88410-8042-4DC4-BAF7-10684654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1EE0CDF-4FD0-4EFC-9981-74AF2CC0A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A494DE7-6AEA-4283-8CA9-843185746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0E75C3C-D1C8-4ADB-A22C-461F13A3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0256B0A-6E1C-49E4-B351-2F311FEC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EF6FC7-17E3-4BF3-9B92-5C36D679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4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202A9FF-8071-43F2-8C60-888B5081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4396A22-7F5C-410B-B6E6-0A1FAD19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8E6A04-A502-485B-A282-E092F702D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3B4D-A7FA-46D8-BD5A-EB04708D9815}" type="datetimeFigureOut">
              <a:rPr lang="pt-PT" smtClean="0"/>
              <a:t>02/07/2020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80800C-86E5-412C-AA32-BF49A3FB9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33932B-33B7-4E16-9382-1169B386E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5F4A-8000-42E0-A4CC-FA57D20DA0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393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interior, mesa, grande, sentado&#10;&#10;Descrição gerada automaticamente">
            <a:extLst>
              <a:ext uri="{FF2B5EF4-FFF2-40B4-BE49-F238E27FC236}">
                <a16:creationId xmlns:a16="http://schemas.microsoft.com/office/drawing/2014/main" id="{504D47B6-DD8A-49E6-8083-0199EBB35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EF78CB-6E9A-4FF0-B1AB-33DD0DBC6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PT" sz="7200" b="1" dirty="0">
                <a:solidFill>
                  <a:srgbClr val="FFFFFF"/>
                </a:solidFill>
                <a:latin typeface="Sulphur Point" panose="00000500000000000000" pitchFamily="2" charset="0"/>
              </a:rPr>
              <a:t>Rising Waters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60193-9634-4A3A-9ACA-A74DF32F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  <a:latin typeface="Sulphur Point" panose="00000500000000000000" pitchFamily="2" charset="0"/>
              </a:rPr>
              <a:t>Pitch</a:t>
            </a:r>
          </a:p>
        </p:txBody>
      </p:sp>
      <p:pic>
        <p:nvPicPr>
          <p:cNvPr id="6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9BBC7CD0-CB72-4A94-8076-6DBD86BD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23" y="88777"/>
            <a:ext cx="3500761" cy="128470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6256DB9-3376-4D20-B8B1-C003005BB36C}"/>
              </a:ext>
            </a:extLst>
          </p:cNvPr>
          <p:cNvSpPr txBox="1"/>
          <p:nvPr/>
        </p:nvSpPr>
        <p:spPr>
          <a:xfrm>
            <a:off x="2458407" y="5394323"/>
            <a:ext cx="7275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Sulphur Point" panose="00000500000000000000" pitchFamily="2" charset="0"/>
              </a:rPr>
              <a:t>by:</a:t>
            </a:r>
          </a:p>
          <a:p>
            <a:pPr algn="ctr"/>
            <a:endParaRPr lang="pt-PT" sz="1400" dirty="0">
              <a:latin typeface="Sulphur Point" panose="00000500000000000000" pitchFamily="2" charset="0"/>
            </a:endParaRPr>
          </a:p>
          <a:p>
            <a:pPr algn="ctr"/>
            <a:r>
              <a:rPr lang="pt-PT" b="1" dirty="0">
                <a:latin typeface="Sulphur Point" panose="00000500000000000000" pitchFamily="2" charset="0"/>
              </a:rPr>
              <a:t>Os Iniciados</a:t>
            </a:r>
          </a:p>
          <a:p>
            <a:pPr algn="ctr"/>
            <a:r>
              <a:rPr lang="pt-PT" sz="1400" dirty="0">
                <a:latin typeface="Sulphur Point" panose="00000500000000000000" pitchFamily="2" charset="0"/>
              </a:rPr>
              <a:t>Afonso Lage - 21901381    André Santos – 21901767    Rui Vilar - 21902960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7DBCEB-C35F-418B-94AB-1C906BDAF62D}"/>
              </a:ext>
            </a:extLst>
          </p:cNvPr>
          <p:cNvSpPr txBox="1"/>
          <p:nvPr/>
        </p:nvSpPr>
        <p:spPr>
          <a:xfrm>
            <a:off x="7850908" y="361795"/>
            <a:ext cx="39407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b="1" dirty="0">
                <a:latin typeface="Sulphur Point" panose="00000500000000000000" pitchFamily="2" charset="0"/>
              </a:rPr>
              <a:t>Licenciatura de Videojogos</a:t>
            </a:r>
          </a:p>
          <a:p>
            <a:pPr algn="r"/>
            <a:r>
              <a:rPr lang="pt-PT" sz="1400" dirty="0">
                <a:latin typeface="Sulphur Point" panose="00000500000000000000" pitchFamily="2" charset="0"/>
              </a:rPr>
              <a:t>Desenvolvimento de Jogos Digitais 1</a:t>
            </a:r>
          </a:p>
          <a:p>
            <a:pPr algn="r"/>
            <a:r>
              <a:rPr lang="pt-PT" sz="1400" dirty="0">
                <a:latin typeface="Sulphur Point" panose="00000500000000000000" pitchFamily="2" charset="0"/>
              </a:rPr>
              <a:t>2019/2020</a:t>
            </a:r>
          </a:p>
        </p:txBody>
      </p:sp>
    </p:spTree>
    <p:extLst>
      <p:ext uri="{BB962C8B-B14F-4D97-AF65-F5344CB8AC3E}">
        <p14:creationId xmlns:p14="http://schemas.microsoft.com/office/powerpoint/2010/main" val="413026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</Words>
  <Application>Microsoft Office PowerPoint</Application>
  <PresentationFormat>Ecrã Panorâmico</PresentationFormat>
  <Paragraphs>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Sulphur Point</vt:lpstr>
      <vt:lpstr>Tema do Office</vt:lpstr>
      <vt:lpstr>Rising Waters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Rising Waters</dc:title>
  <dc:creator>André Santos</dc:creator>
  <cp:lastModifiedBy>André Santos</cp:lastModifiedBy>
  <cp:revision>4</cp:revision>
  <dcterms:created xsi:type="dcterms:W3CDTF">2020-07-02T15:48:21Z</dcterms:created>
  <dcterms:modified xsi:type="dcterms:W3CDTF">2020-07-02T16:25:26Z</dcterms:modified>
</cp:coreProperties>
</file>