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2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014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19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202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7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41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8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8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3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3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3B4D-A7FA-46D8-BD5A-EB04708D9815}" type="datetimeFigureOut">
              <a:rPr lang="pt-PT" smtClean="0"/>
              <a:t>13/11/2020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1173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9600" b="1" dirty="0">
                <a:solidFill>
                  <a:srgbClr val="FFFFFF"/>
                </a:solidFill>
                <a:latin typeface="Old newspaper font" panose="02000500000000000000" pitchFamily="2" charset="0"/>
              </a:rPr>
              <a:t>All That Remains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6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Old newspaper font" panose="02000500000000000000" pitchFamily="2" charset="0"/>
              </a:rPr>
              <a:t>Concept 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911430"/>
            <a:ext cx="727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 dirty="0">
              <a:latin typeface="Old newspaper font" panose="02000500000000000000" pitchFamily="2" charset="0"/>
            </a:endParaRPr>
          </a:p>
          <a:p>
            <a:pPr algn="ctr"/>
            <a:r>
              <a:rPr lang="pt-PT" sz="1400" dirty="0">
                <a:latin typeface="Old newspaper font" panose="02000500000000000000" pitchFamily="2" charset="0"/>
              </a:rPr>
              <a:t>Afonso Lage - </a:t>
            </a:r>
            <a:r>
              <a:rPr lang="pt-PT" sz="1400" dirty="0">
                <a:solidFill>
                  <a:srgbClr val="FF3300"/>
                </a:solidFill>
                <a:latin typeface="Old newspaper font" panose="02000500000000000000" pitchFamily="2" charset="0"/>
              </a:rPr>
              <a:t>21901381</a:t>
            </a:r>
            <a:r>
              <a:rPr lang="pt-PT" sz="1400" dirty="0">
                <a:latin typeface="Old newspaper font" panose="02000500000000000000" pitchFamily="2" charset="0"/>
              </a:rPr>
              <a:t>    André Santos – </a:t>
            </a:r>
            <a:r>
              <a:rPr lang="pt-PT" sz="1400" dirty="0">
                <a:solidFill>
                  <a:srgbClr val="FF3300"/>
                </a:solidFill>
                <a:latin typeface="Old newspaper font" panose="02000500000000000000" pitchFamily="2" charset="0"/>
              </a:rPr>
              <a:t>21901767</a:t>
            </a:r>
            <a:r>
              <a:rPr lang="pt-PT" sz="1400" dirty="0">
                <a:latin typeface="Old newspaper font" panose="02000500000000000000" pitchFamily="2" charset="0"/>
              </a:rPr>
              <a:t>    Miguel Feliciano - </a:t>
            </a:r>
            <a:r>
              <a:rPr lang="pt-PT" sz="1400" dirty="0">
                <a:solidFill>
                  <a:srgbClr val="FF3300"/>
                </a:solidFill>
                <a:latin typeface="Old newspaper font" panose="02000500000000000000" pitchFamily="2" charset="0"/>
              </a:rPr>
              <a:t>22002782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Old newspaper font" panose="02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Desenvolvimento de Jogos Digitais 2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2020/2021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AFF36F-C53D-4F96-90E0-C4AB37E14D86}"/>
              </a:ext>
            </a:extLst>
          </p:cNvPr>
          <p:cNvSpPr txBox="1">
            <a:spLocks/>
          </p:cNvSpPr>
          <p:nvPr/>
        </p:nvSpPr>
        <p:spPr>
          <a:xfrm>
            <a:off x="1524000" y="1481198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solidFill>
                  <a:srgbClr val="FF3300"/>
                </a:solidFill>
                <a:latin typeface="Old newspaper font" panose="02000500000000000000" pitchFamily="2" charset="0"/>
              </a:rPr>
              <a:t>What you remember may be the final piece</a:t>
            </a:r>
          </a:p>
        </p:txBody>
      </p:sp>
    </p:spTree>
    <p:extLst>
      <p:ext uri="{BB962C8B-B14F-4D97-AF65-F5344CB8AC3E}">
        <p14:creationId xmlns:p14="http://schemas.microsoft.com/office/powerpoint/2010/main" val="413026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3" y="204895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Genre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First-Person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Adventure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Puzzle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Low-Poly</a:t>
            </a:r>
            <a:endParaRPr lang="en-US" sz="1800" dirty="0">
              <a:latin typeface="Old newspaper font" panose="02000500000000000000" pitchFamily="2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2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3" y="204895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The Game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Explore your memories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Investigate your childhood home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Find your missing parents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Solve puzzles to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Collect the tapes left by your parents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4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Marcador de Posição de Conteúdo 8" descr="Uma imagem com monitor, sentado, ecrã, computador&#10;&#10;Descrição gerada automaticamente">
            <a:extLst>
              <a:ext uri="{FF2B5EF4-FFF2-40B4-BE49-F238E27FC236}">
                <a16:creationId xmlns:a16="http://schemas.microsoft.com/office/drawing/2014/main" id="{C89F9AEF-48AD-4817-80AD-CF78D2CD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728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F0186-C90E-4013-AD7E-F727E5C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C7D2B86-D6CD-44ED-9C66-2182E52F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0A216B-9013-48AD-8109-1EB0D0F6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66EAEA8-E93F-4ABB-8717-BDAFCCA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Sulphur Point" panose="00000500000000000000" pitchFamily="2" charset="0"/>
              </a:rPr>
              <a:t>Arcade</a:t>
            </a:r>
          </a:p>
        </p:txBody>
      </p:sp>
      <p:pic>
        <p:nvPicPr>
          <p:cNvPr id="5" name="Marcador de Posição de Conteúdo 4" descr="Uma imagem com interior, armário, edifício, sentado&#10;&#10;Descrição gerada automaticamente">
            <a:extLst>
              <a:ext uri="{FF2B5EF4-FFF2-40B4-BE49-F238E27FC236}">
                <a16:creationId xmlns:a16="http://schemas.microsoft.com/office/drawing/2014/main" id="{01EE1D4E-3903-4A3B-99A6-8990F26FC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37242CB-D190-420C-B4AB-7F73C65024FD}"/>
              </a:ext>
            </a:extLst>
          </p:cNvPr>
          <p:cNvSpPr txBox="1">
            <a:spLocks/>
          </p:cNvSpPr>
          <p:nvPr/>
        </p:nvSpPr>
        <p:spPr>
          <a:xfrm>
            <a:off x="2210936" y="2195697"/>
            <a:ext cx="9484235" cy="36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ulphur Point" panose="00000500000000000000" pitchFamily="2" charset="0"/>
              </a:rPr>
              <a:t>Endless Runner based on Campaign mode.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Hall is infinite and objects are randomly generated.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As time passes and the ship sinks, the hall rotates slightly and the obstacles fall faster.</a:t>
            </a:r>
          </a:p>
          <a:p>
            <a:r>
              <a:rPr lang="en-US" sz="2000" dirty="0">
                <a:latin typeface="Sulphur Point" panose="00000500000000000000" pitchFamily="2" charset="0"/>
              </a:rPr>
              <a:t>Score is directly related with time survived.</a:t>
            </a:r>
          </a:p>
          <a:p>
            <a:endParaRPr lang="en-US" sz="2000" dirty="0">
              <a:latin typeface="Sulphur Poi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monitor, sentado, escuro, computador&#10;&#10;Descrição gerada automaticamente">
            <a:extLst>
              <a:ext uri="{FF2B5EF4-FFF2-40B4-BE49-F238E27FC236}">
                <a16:creationId xmlns:a16="http://schemas.microsoft.com/office/drawing/2014/main" id="{2A6EB798-4026-487C-AD5D-BF8C4037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monitor, interior, ecrã, sentado&#10;&#10;Descrição gerada automaticamente">
            <a:extLst>
              <a:ext uri="{FF2B5EF4-FFF2-40B4-BE49-F238E27FC236}">
                <a16:creationId xmlns:a16="http://schemas.microsoft.com/office/drawing/2014/main" id="{1005C601-3591-46E0-84C4-0E9DC594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75F6D400-F4FB-4B76-8505-0798AB4DB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13527"/>
          <a:stretch/>
        </p:blipFill>
        <p:spPr>
          <a:xfrm>
            <a:off x="4182862" y="130228"/>
            <a:ext cx="3826276" cy="65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monitor, ecrã, sentado&#10;&#10;Descrição gerada automaticamente">
            <a:extLst>
              <a:ext uri="{FF2B5EF4-FFF2-40B4-BE49-F238E27FC236}">
                <a16:creationId xmlns:a16="http://schemas.microsoft.com/office/drawing/2014/main" id="{B71AA7B9-FEC2-4A11-AF53-2AC48DBB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m símbolo, rua, contador&#10;&#10;Descrição gerada automaticamente">
            <a:extLst>
              <a:ext uri="{FF2B5EF4-FFF2-40B4-BE49-F238E27FC236}">
                <a16:creationId xmlns:a16="http://schemas.microsoft.com/office/drawing/2014/main" id="{8C45B74F-B226-401F-AE06-0C1890F2B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184">
            <a:off x="7650218" y="2272586"/>
            <a:ext cx="3566270" cy="918835"/>
          </a:xfrm>
          <a:prstGeom prst="rect">
            <a:avLst/>
          </a:prstGeom>
        </p:spPr>
      </p:pic>
      <p:pic>
        <p:nvPicPr>
          <p:cNvPr id="9" name="Imagem 8" descr="Uma imagem com desenho&#10;&#10;Descrição gerada automaticamente">
            <a:extLst>
              <a:ext uri="{FF2B5EF4-FFF2-40B4-BE49-F238E27FC236}">
                <a16:creationId xmlns:a16="http://schemas.microsoft.com/office/drawing/2014/main" id="{931A7DDC-06D9-4679-9C1E-5AC158FD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2471">
            <a:off x="952506" y="2471230"/>
            <a:ext cx="3566269" cy="1029438"/>
          </a:xfrm>
          <a:prstGeom prst="rect">
            <a:avLst/>
          </a:prstGeom>
        </p:spPr>
      </p:pic>
      <p:pic>
        <p:nvPicPr>
          <p:cNvPr id="11" name="Imagem 10" descr="Uma imagem com desenho&#10;&#10;Descrição gerada automaticamente">
            <a:extLst>
              <a:ext uri="{FF2B5EF4-FFF2-40B4-BE49-F238E27FC236}">
                <a16:creationId xmlns:a16="http://schemas.microsoft.com/office/drawing/2014/main" id="{1C006877-14F4-4D5E-A8EA-5A6C9C58F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6829">
            <a:off x="7654684" y="3093886"/>
            <a:ext cx="3566268" cy="9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107</Words>
  <Application>Microsoft Office PowerPoint</Application>
  <PresentationFormat>Ecrã Panorâmico</PresentationFormat>
  <Paragraphs>25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Old newspaper font</vt:lpstr>
      <vt:lpstr>Sulphur Point</vt:lpstr>
      <vt:lpstr>Office Theme</vt:lpstr>
      <vt:lpstr>All That Remains</vt:lpstr>
      <vt:lpstr>Genre</vt:lpstr>
      <vt:lpstr>The Game</vt:lpstr>
      <vt:lpstr>Apresentação do PowerPoint</vt:lpstr>
      <vt:lpstr>Apresentação do PowerPoint</vt:lpstr>
      <vt:lpstr>Arcade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That Remains</dc:title>
  <dc:creator>André Santos</dc:creator>
  <cp:lastModifiedBy>André Santos</cp:lastModifiedBy>
  <cp:revision>4</cp:revision>
  <dcterms:created xsi:type="dcterms:W3CDTF">2020-11-13T12:19:48Z</dcterms:created>
  <dcterms:modified xsi:type="dcterms:W3CDTF">2020-11-13T15:38:40Z</dcterms:modified>
</cp:coreProperties>
</file>