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3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2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1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2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7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8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18/11/2020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7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</a:t>
            </a:r>
            <a:r>
              <a:rPr lang="en-GB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missing</a:t>
            </a:r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 piece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Genre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First-Person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Adventure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Puzzle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Low-Poly</a:t>
            </a:r>
            <a:endParaRPr lang="en-US" sz="1800" dirty="0">
              <a:latin typeface="Old newspaper font" panose="02000500000000000000" pitchFamily="2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7" y="2048951"/>
            <a:ext cx="5427838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The Game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Explore your memories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Investigate your childhood 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Find your missing parents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Solve puzzles to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Collect the tapes left by your parents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13079D-A297-49AF-84E6-605940A4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F5E8D69-3448-4384-872F-3E18737D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26" y="320077"/>
            <a:ext cx="7659148" cy="62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</a:t>
            </a:r>
            <a:r>
              <a:rPr lang="en-GB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missing</a:t>
            </a:r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 piece</a:t>
            </a:r>
          </a:p>
        </p:txBody>
      </p:sp>
    </p:spTree>
    <p:extLst>
      <p:ext uri="{BB962C8B-B14F-4D97-AF65-F5344CB8AC3E}">
        <p14:creationId xmlns:p14="http://schemas.microsoft.com/office/powerpoint/2010/main" val="346093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98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Old newspaper font</vt:lpstr>
      <vt:lpstr>Office Theme</vt:lpstr>
      <vt:lpstr>All That Remains</vt:lpstr>
      <vt:lpstr>Genre</vt:lpstr>
      <vt:lpstr>The Game</vt:lpstr>
      <vt:lpstr>Apresentação do PowerPoint</vt:lpstr>
      <vt:lpstr>Apresentação do PowerPoint</vt:lpstr>
      <vt:lpstr>All That Remains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Remains</dc:title>
  <dc:creator>André Santos</dc:creator>
  <cp:lastModifiedBy>André Santos</cp:lastModifiedBy>
  <cp:revision>13</cp:revision>
  <dcterms:created xsi:type="dcterms:W3CDTF">2020-11-13T12:19:48Z</dcterms:created>
  <dcterms:modified xsi:type="dcterms:W3CDTF">2020-11-18T23:27:53Z</dcterms:modified>
</cp:coreProperties>
</file>