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63" r:id="rId3"/>
    <p:sldId id="270" r:id="rId4"/>
    <p:sldId id="27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17/11/2020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20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17/11/2020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014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17/11/2020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163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17/11/2020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4019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17/11/2020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6202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17/11/2020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27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17/11/2020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419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17/11/2020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589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17/11/2020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287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17/11/2020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138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17/11/2020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238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33B4D-A7FA-46D8-BD5A-EB04708D9815}" type="datetimeFigureOut">
              <a:rPr lang="pt-PT" smtClean="0"/>
              <a:t>17/11/2020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95F4A-8000-42E0-A4CC-FA57D20DA06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51173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F78CB-6E9A-4FF0-B1AB-33DD0DBC6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PT" sz="9600" b="1" dirty="0">
                <a:solidFill>
                  <a:srgbClr val="FFFFFF"/>
                </a:solidFill>
                <a:latin typeface="Old newspaper font" panose="02000500000000000000" pitchFamily="2" charset="0"/>
              </a:rPr>
              <a:t>All That Remains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60193-9634-4A3A-9ACA-A74DF32F7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7604"/>
            <a:ext cx="9144000" cy="1098395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  <a:latin typeface="Old newspaper font" panose="02000500000000000000" pitchFamily="2" charset="0"/>
              </a:rPr>
              <a:t>Concept Pitch</a:t>
            </a:r>
          </a:p>
        </p:txBody>
      </p:sp>
      <p:pic>
        <p:nvPicPr>
          <p:cNvPr id="6" name="Imagem 5" descr="Uma imagem com desenho&#10;&#10;Descrição gerada automaticamente">
            <a:extLst>
              <a:ext uri="{FF2B5EF4-FFF2-40B4-BE49-F238E27FC236}">
                <a16:creationId xmlns:a16="http://schemas.microsoft.com/office/drawing/2014/main" id="{9BBC7CD0-CB72-4A94-8076-6DBD86BD7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023" y="88777"/>
            <a:ext cx="3500761" cy="128470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6256DB9-3376-4D20-B8B1-C003005BB36C}"/>
              </a:ext>
            </a:extLst>
          </p:cNvPr>
          <p:cNvSpPr txBox="1"/>
          <p:nvPr/>
        </p:nvSpPr>
        <p:spPr>
          <a:xfrm>
            <a:off x="2458407" y="5911430"/>
            <a:ext cx="7275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b="1" dirty="0">
              <a:latin typeface="Old newspaper font" panose="02000500000000000000" pitchFamily="2" charset="0"/>
            </a:endParaRPr>
          </a:p>
          <a:p>
            <a:pPr algn="ctr"/>
            <a:r>
              <a:rPr lang="pt-PT" sz="1400" dirty="0">
                <a:latin typeface="Old newspaper font" panose="02000500000000000000" pitchFamily="2" charset="0"/>
              </a:rPr>
              <a:t>Afonso Lage - </a:t>
            </a:r>
            <a:r>
              <a:rPr lang="pt-PT" sz="1400" dirty="0">
                <a:solidFill>
                  <a:srgbClr val="FFC000"/>
                </a:solidFill>
                <a:latin typeface="Old newspaper font" panose="02000500000000000000" pitchFamily="2" charset="0"/>
              </a:rPr>
              <a:t>21901381  </a:t>
            </a:r>
            <a:r>
              <a:rPr lang="pt-PT" sz="1400" dirty="0">
                <a:latin typeface="Old newspaper font" panose="02000500000000000000" pitchFamily="2" charset="0"/>
              </a:rPr>
              <a:t>  André Santos – </a:t>
            </a:r>
            <a:r>
              <a:rPr lang="pt-PT" sz="1400" dirty="0">
                <a:solidFill>
                  <a:srgbClr val="FFC000"/>
                </a:solidFill>
                <a:latin typeface="Old newspaper font" panose="02000500000000000000" pitchFamily="2" charset="0"/>
              </a:rPr>
              <a:t>21901767</a:t>
            </a:r>
            <a:r>
              <a:rPr lang="pt-PT" sz="1400" dirty="0">
                <a:latin typeface="Old newspaper font" panose="02000500000000000000" pitchFamily="2" charset="0"/>
              </a:rPr>
              <a:t>    Miguel Feliciano - </a:t>
            </a:r>
            <a:r>
              <a:rPr lang="pt-PT" sz="1400" dirty="0">
                <a:solidFill>
                  <a:srgbClr val="FFC000"/>
                </a:solidFill>
                <a:latin typeface="Old newspaper font" panose="02000500000000000000" pitchFamily="2" charset="0"/>
              </a:rPr>
              <a:t>22002782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47DBCEB-C35F-418B-94AB-1C906BDAF62D}"/>
              </a:ext>
            </a:extLst>
          </p:cNvPr>
          <p:cNvSpPr txBox="1"/>
          <p:nvPr/>
        </p:nvSpPr>
        <p:spPr>
          <a:xfrm>
            <a:off x="7850908" y="361795"/>
            <a:ext cx="3940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b="1" dirty="0">
                <a:latin typeface="Old newspaper font" panose="02000500000000000000" pitchFamily="2" charset="0"/>
              </a:rPr>
              <a:t>Licenciatura de Videojogos</a:t>
            </a:r>
          </a:p>
          <a:p>
            <a:pPr algn="r"/>
            <a:r>
              <a:rPr lang="pt-PT" sz="1400" dirty="0">
                <a:latin typeface="Old newspaper font" panose="02000500000000000000" pitchFamily="2" charset="0"/>
              </a:rPr>
              <a:t>Desenvolvimento de Jogos Digitais 2</a:t>
            </a:r>
          </a:p>
          <a:p>
            <a:pPr algn="r"/>
            <a:r>
              <a:rPr lang="pt-PT" sz="1400" dirty="0">
                <a:latin typeface="Old newspaper font" panose="02000500000000000000" pitchFamily="2" charset="0"/>
              </a:rPr>
              <a:t>2020/2021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7AFF36F-C53D-4F96-90E0-C4AB37E14D86}"/>
              </a:ext>
            </a:extLst>
          </p:cNvPr>
          <p:cNvSpPr txBox="1">
            <a:spLocks/>
          </p:cNvSpPr>
          <p:nvPr/>
        </p:nvSpPr>
        <p:spPr>
          <a:xfrm>
            <a:off x="1524000" y="1481198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b="1" dirty="0">
                <a:solidFill>
                  <a:srgbClr val="FFC000"/>
                </a:solidFill>
                <a:latin typeface="Old newspaper font" panose="02000500000000000000" pitchFamily="2" charset="0"/>
              </a:rPr>
              <a:t>What you remember may be the final piece</a:t>
            </a:r>
          </a:p>
        </p:txBody>
      </p:sp>
    </p:spTree>
    <p:extLst>
      <p:ext uri="{BB962C8B-B14F-4D97-AF65-F5344CB8AC3E}">
        <p14:creationId xmlns:p14="http://schemas.microsoft.com/office/powerpoint/2010/main" val="4130266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2EE67752-28E2-4987-8EB7-67BD7D6E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23" y="2048951"/>
            <a:ext cx="3669161" cy="276009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  <a:latin typeface="Old newspaper font" panose="02000500000000000000" pitchFamily="2" charset="0"/>
              </a:rPr>
              <a:t>Genre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CBCB0A8F-AB59-4595-9837-046803280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965" y="80319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3D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First-Person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Adventure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Puzzle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Low-Poly</a:t>
            </a:r>
            <a:endParaRPr lang="en-US" sz="1800" dirty="0">
              <a:latin typeface="Old newspaper font" panose="02000500000000000000" pitchFamily="2" charset="0"/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C6683546-1419-4814-85F9-E8563BFFE037}"/>
              </a:ext>
            </a:extLst>
          </p:cNvPr>
          <p:cNvCxnSpPr/>
          <p:nvPr/>
        </p:nvCxnSpPr>
        <p:spPr>
          <a:xfrm>
            <a:off x="6090574" y="1493240"/>
            <a:ext cx="0" cy="385054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420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2EE67752-28E2-4987-8EB7-67BD7D6E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23" y="2048951"/>
            <a:ext cx="3669161" cy="276009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  <a:latin typeface="Old newspaper font" panose="02000500000000000000" pitchFamily="2" charset="0"/>
              </a:rPr>
              <a:t>The Game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CBCB0A8F-AB59-4595-9837-046803280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965" y="80319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Explore your memories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Investigate your childhood home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Find your missing parents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Solve puzzles to progress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Old newspaper font" panose="02000500000000000000" pitchFamily="2" charset="0"/>
              </a:rPr>
              <a:t>Collect the tapes left by your parents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C6683546-1419-4814-85F9-E8563BFFE037}"/>
              </a:ext>
            </a:extLst>
          </p:cNvPr>
          <p:cNvCxnSpPr/>
          <p:nvPr/>
        </p:nvCxnSpPr>
        <p:spPr>
          <a:xfrm>
            <a:off x="6090574" y="1493240"/>
            <a:ext cx="0" cy="385054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642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38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L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64</Words>
  <Application>Microsoft Office PowerPoint</Application>
  <PresentationFormat>Ecrã Panorâmico</PresentationFormat>
  <Paragraphs>20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Old newspaper font</vt:lpstr>
      <vt:lpstr>Office Theme</vt:lpstr>
      <vt:lpstr>All That Remains</vt:lpstr>
      <vt:lpstr>Genre</vt:lpstr>
      <vt:lpstr>The Game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That Remains</dc:title>
  <dc:creator>André Santos</dc:creator>
  <cp:lastModifiedBy>André Santos</cp:lastModifiedBy>
  <cp:revision>7</cp:revision>
  <dcterms:created xsi:type="dcterms:W3CDTF">2020-11-13T12:19:48Z</dcterms:created>
  <dcterms:modified xsi:type="dcterms:W3CDTF">2020-11-18T03:58:22Z</dcterms:modified>
</cp:coreProperties>
</file>