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07C2-EC42-4D6E-B984-FDE2D041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40CE3-13A0-44EF-AEF6-3D0E9A7C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CC1932-6FCF-48CB-847E-4855A5E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97ED8-5697-4DC2-B0B3-B3963A8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8CFCDF-D25E-4005-A496-1F5644C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C003B-1092-470E-85C0-41456FAD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B21F4A-A062-4DF1-A6D0-C62A5B68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A59117-5FA5-4F3A-9851-1D5B28A6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E3212D-8B72-424E-B9CD-ED28F44D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21067D-53B0-4153-A97D-F7F3915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A6B090-B4AB-4D12-BEDC-18311897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B2ACDDE-DF6E-4BDF-9383-EF057A98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0D09D4-0AF3-408D-9720-5AF70F99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3BD531-01D5-4A0A-A6EF-AFF96916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C5CEC-5A2F-4E09-837A-F0AED8EF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D899-5249-4622-BBB2-7BE1999C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7BE8A9-B568-43E3-9AA7-259CCF67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B80230-3E1F-463D-90FB-487867EA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7A743C-E9B3-43CB-A23B-36EA5E9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3D6A47-2E4C-4DAF-8A71-E02EB17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FE50-77B0-4481-94E7-4C93F689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FEF422-9A4E-4149-B752-AD2B7EE7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C2CD85-1D55-497F-AAC4-442C5A6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01A8A1-967E-4D7A-9B97-31F93A20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928208-4628-4173-B801-2C060706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8A5C8-8D87-4290-AD62-E52915D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F1DC2-A41C-451D-8391-7D2B929B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4D83DFC-4E79-4E6E-B3A1-BE8358DA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FDF22E-BE9C-4B06-862A-4420B5CF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D803A2-ABBB-4F9C-B821-D414699D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844C07-51D6-4433-B984-7C3A3BC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7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748AA-AC19-4081-97D6-116AE0E4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2F044C-67BE-4DAC-83E1-89FD4A8C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8E15CA-78F2-44D3-A88D-FD3EBECC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E9CD1C-4586-4F06-B98C-2ADE820A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36A3626-37B0-42B1-A9AA-795F7D06B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F835E60-0247-4B41-94BE-4A56A674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12BAB04-0532-4E56-972A-54316D17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E1620A1-68C1-43F9-A864-48CD8805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9A24-4574-4D12-8FB0-5A2AFCE9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210FE0E-CB97-4DBD-84DC-0988512D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E5B5D70-028E-449B-9B26-E9C8DB32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C28C1F-8651-47FF-8721-23023DC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F71AD5-D7D2-44A3-B6BE-C1D65A63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ED9671-A84C-4D7D-B35F-8E643944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431AD2-4A3A-498D-B469-8B1EE866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DD78-96EE-4291-8F0F-C592BA47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EE940D-1139-444A-8C5D-017C847F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33E18D5-6BC4-4E5B-A1F9-88FC04D3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9ACEDD-E70E-4664-AE26-C2058D89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A645AF-5DF6-408E-93C5-EEFE27DD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8D9E44E-A0B0-45E0-A24A-A077C7CA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11E4F-EA55-4D56-8E3C-9C6DE13E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497F491-E2D4-4DE8-BB27-69A588D57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1834E7-E29F-4D4B-9402-06B3F22C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8FF3D3-3BEF-43B4-989B-9C6C6C8D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7C74DC-3E55-42A9-80AB-89A3CF7F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919BCA-6411-4FD8-9616-B50352C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8C83F9E-6BCD-4FDA-A83A-4376F42F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0B3F95-1200-42F4-A50A-72FC27F4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F2F0C8-207E-493F-B87E-59481CDD4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2795-14D5-4852-8559-E825E20B9A9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D4ED1-2D78-491E-96F8-D2C4F8709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46ACCA-99CE-4491-A30A-060B707C7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dor 4">
            <a:extLst>
              <a:ext uri="{FF2B5EF4-FFF2-40B4-BE49-F238E27FC236}">
                <a16:creationId xmlns:a16="http://schemas.microsoft.com/office/drawing/2014/main" id="{571E5E08-9399-4125-A7A1-9F1190C33B0C}"/>
              </a:ext>
            </a:extLst>
          </p:cNvPr>
          <p:cNvSpPr/>
          <p:nvPr/>
        </p:nvSpPr>
        <p:spPr>
          <a:xfrm>
            <a:off x="337504" y="541577"/>
            <a:ext cx="592594" cy="17267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0FDA3D6E-6622-4616-977B-6AA3A3FD451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30098" y="627915"/>
            <a:ext cx="32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0B8E447-FE70-4A69-A23A-F83B0C702F5A}"/>
              </a:ext>
            </a:extLst>
          </p:cNvPr>
          <p:cNvSpPr/>
          <p:nvPr/>
        </p:nvSpPr>
        <p:spPr>
          <a:xfrm>
            <a:off x="1251903" y="433653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Game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59DEF54-878D-46F3-870C-5330D7E9C0A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91738" y="627915"/>
            <a:ext cx="37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42A411-1C87-4F6B-937B-1148A13DBF3B}"/>
              </a:ext>
            </a:extLst>
          </p:cNvPr>
          <p:cNvSpPr/>
          <p:nvPr/>
        </p:nvSpPr>
        <p:spPr>
          <a:xfrm>
            <a:off x="2468880" y="433653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 Room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6F0E3E10-3BEE-4E9F-9397-B5C5AC93448E}"/>
              </a:ext>
            </a:extLst>
          </p:cNvPr>
          <p:cNvSpPr/>
          <p:nvPr/>
        </p:nvSpPr>
        <p:spPr>
          <a:xfrm>
            <a:off x="3685857" y="302795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target room?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1B9A5110-FBFF-4BDD-9042-631A6324DB7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308715" y="627915"/>
            <a:ext cx="37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uxograma: Terminador 21">
            <a:extLst>
              <a:ext uri="{FF2B5EF4-FFF2-40B4-BE49-F238E27FC236}">
                <a16:creationId xmlns:a16="http://schemas.microsoft.com/office/drawing/2014/main" id="{5546DE20-EDB3-48AD-AFD4-ADD9645C790F}"/>
              </a:ext>
            </a:extLst>
          </p:cNvPr>
          <p:cNvSpPr/>
          <p:nvPr/>
        </p:nvSpPr>
        <p:spPr>
          <a:xfrm>
            <a:off x="11361104" y="541577"/>
            <a:ext cx="592594" cy="17267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13AB950-2F68-4093-89DC-740173D743ED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062537" y="627915"/>
            <a:ext cx="629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9A6CD3-1041-4796-9D2F-DEDF6303DF58}"/>
              </a:ext>
            </a:extLst>
          </p:cNvPr>
          <p:cNvSpPr txBox="1"/>
          <p:nvPr/>
        </p:nvSpPr>
        <p:spPr>
          <a:xfrm>
            <a:off x="5246260" y="40307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6A7DAEED-444D-4942-A6D2-F5B0F7688D43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4374197" y="953035"/>
            <a:ext cx="0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48E0EB-1BD9-4F29-A3E5-804113D990EB}"/>
              </a:ext>
            </a:extLst>
          </p:cNvPr>
          <p:cNvSpPr txBox="1"/>
          <p:nvPr/>
        </p:nvSpPr>
        <p:spPr>
          <a:xfrm>
            <a:off x="4371797" y="9530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F4E1FCA7-EF11-4555-BB14-CF23631E7CA7}"/>
              </a:ext>
            </a:extLst>
          </p:cNvPr>
          <p:cNvSpPr/>
          <p:nvPr/>
        </p:nvSpPr>
        <p:spPr>
          <a:xfrm>
            <a:off x="3685857" y="1397000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what?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FBEC6500-FB02-40C6-B21A-D278A52BA1F5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5062537" y="1720116"/>
            <a:ext cx="829640" cy="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B9511021-A034-48E1-9C4F-D2D9BF8F8456}"/>
              </a:ext>
            </a:extLst>
          </p:cNvPr>
          <p:cNvSpPr/>
          <p:nvPr/>
        </p:nvSpPr>
        <p:spPr>
          <a:xfrm>
            <a:off x="5892177" y="1525854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Examine item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427152E2-D262-4EEE-A040-08003B0617C1}"/>
              </a:ext>
            </a:extLst>
          </p:cNvPr>
          <p:cNvSpPr/>
          <p:nvPr/>
        </p:nvSpPr>
        <p:spPr>
          <a:xfrm>
            <a:off x="7002852" y="1394996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door?</a:t>
            </a: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6BF46FF5-AF37-4428-B1C2-C81DACEC8BDB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6732012" y="1720116"/>
            <a:ext cx="270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A25574B-4448-4478-AF65-5189F62138A6}"/>
              </a:ext>
            </a:extLst>
          </p:cNvPr>
          <p:cNvSpPr txBox="1"/>
          <p:nvPr/>
        </p:nvSpPr>
        <p:spPr>
          <a:xfrm>
            <a:off x="5062537" y="1525854"/>
            <a:ext cx="778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‘examine’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4EC39842-54D4-4F10-BAB6-F66F0820E1B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379532" y="1720116"/>
            <a:ext cx="5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osango 51">
            <a:extLst>
              <a:ext uri="{FF2B5EF4-FFF2-40B4-BE49-F238E27FC236}">
                <a16:creationId xmlns:a16="http://schemas.microsoft.com/office/drawing/2014/main" id="{9C582E34-5EC0-41B4-A693-DD73C8AC1C71}"/>
              </a:ext>
            </a:extLst>
          </p:cNvPr>
          <p:cNvSpPr/>
          <p:nvPr/>
        </p:nvSpPr>
        <p:spPr>
          <a:xfrm>
            <a:off x="8665612" y="1394996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key?</a:t>
            </a:r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A1C96EDD-2110-4F0E-AE01-AB7466CBCC3C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10042292" y="1720116"/>
            <a:ext cx="3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1FA656CB-C363-44E5-A0FB-31F1B8C91EB2}"/>
              </a:ext>
            </a:extLst>
          </p:cNvPr>
          <p:cNvSpPr/>
          <p:nvPr/>
        </p:nvSpPr>
        <p:spPr>
          <a:xfrm>
            <a:off x="10399492" y="1456883"/>
            <a:ext cx="839835" cy="526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next room of door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0E0A941-9809-4C40-A25B-7FF078678467}"/>
              </a:ext>
            </a:extLst>
          </p:cNvPr>
          <p:cNvSpPr txBox="1"/>
          <p:nvPr/>
        </p:nvSpPr>
        <p:spPr>
          <a:xfrm>
            <a:off x="8327412" y="152507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45D1D03-8CC9-4FCA-986C-67480D3E54BC}"/>
              </a:ext>
            </a:extLst>
          </p:cNvPr>
          <p:cNvSpPr txBox="1"/>
          <p:nvPr/>
        </p:nvSpPr>
        <p:spPr>
          <a:xfrm>
            <a:off x="10009445" y="152507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7F5B4854-13FB-4558-BB78-24D0B331713B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 flipH="1">
            <a:off x="10819409" y="1983349"/>
            <a:ext cx="1" cy="41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Losango 68">
            <a:extLst>
              <a:ext uri="{FF2B5EF4-FFF2-40B4-BE49-F238E27FC236}">
                <a16:creationId xmlns:a16="http://schemas.microsoft.com/office/drawing/2014/main" id="{9F69029A-5A2E-485A-BFF0-6F7BDF498ADB}"/>
              </a:ext>
            </a:extLst>
          </p:cNvPr>
          <p:cNvSpPr/>
          <p:nvPr/>
        </p:nvSpPr>
        <p:spPr>
          <a:xfrm>
            <a:off x="10230903" y="2400858"/>
            <a:ext cx="1177011" cy="7741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next room?</a:t>
            </a:r>
          </a:p>
        </p:txBody>
      </p:sp>
      <p:cxnSp>
        <p:nvCxnSpPr>
          <p:cNvPr id="75" name="Conexão: Ângulo Reto 74">
            <a:extLst>
              <a:ext uri="{FF2B5EF4-FFF2-40B4-BE49-F238E27FC236}">
                <a16:creationId xmlns:a16="http://schemas.microsoft.com/office/drawing/2014/main" id="{01931CCF-F3F1-478C-A484-18BE69803410}"/>
              </a:ext>
            </a:extLst>
          </p:cNvPr>
          <p:cNvCxnSpPr>
            <a:stCxn id="69" idx="2"/>
            <a:endCxn id="15" idx="2"/>
          </p:cNvCxnSpPr>
          <p:nvPr/>
        </p:nvCxnSpPr>
        <p:spPr>
          <a:xfrm rot="5400000" flipH="1">
            <a:off x="5677698" y="-1966722"/>
            <a:ext cx="2352812" cy="7930611"/>
          </a:xfrm>
          <a:prstGeom prst="bentConnector3">
            <a:avLst>
              <a:gd name="adj1" fmla="val -34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3D70F6E-9D01-40E9-A4CC-E9486564948E}"/>
              </a:ext>
            </a:extLst>
          </p:cNvPr>
          <p:cNvSpPr txBox="1"/>
          <p:nvPr/>
        </p:nvSpPr>
        <p:spPr>
          <a:xfrm>
            <a:off x="10819408" y="317859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80" name="Conexão: Ângulo Reto 79">
            <a:extLst>
              <a:ext uri="{FF2B5EF4-FFF2-40B4-BE49-F238E27FC236}">
                <a16:creationId xmlns:a16="http://schemas.microsoft.com/office/drawing/2014/main" id="{C3180DB1-134C-4E52-BDDC-652B9C31C823}"/>
              </a:ext>
            </a:extLst>
          </p:cNvPr>
          <p:cNvCxnSpPr>
            <a:stCxn id="69" idx="3"/>
            <a:endCxn id="15" idx="2"/>
          </p:cNvCxnSpPr>
          <p:nvPr/>
        </p:nvCxnSpPr>
        <p:spPr>
          <a:xfrm flipH="1" flipV="1">
            <a:off x="2888798" y="822177"/>
            <a:ext cx="8519116" cy="1965747"/>
          </a:xfrm>
          <a:prstGeom prst="bentConnector4">
            <a:avLst>
              <a:gd name="adj1" fmla="val -4353"/>
              <a:gd name="adj2" fmla="val -100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99CB3C8-960E-4F18-846B-CA44F1D90840}"/>
              </a:ext>
            </a:extLst>
          </p:cNvPr>
          <p:cNvSpPr txBox="1"/>
          <p:nvPr/>
        </p:nvSpPr>
        <p:spPr>
          <a:xfrm>
            <a:off x="11407914" y="256595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11F4A76-FC99-473E-8152-6A1C19BD04E6}"/>
              </a:ext>
            </a:extLst>
          </p:cNvPr>
          <p:cNvSpPr txBox="1"/>
          <p:nvPr/>
        </p:nvSpPr>
        <p:spPr>
          <a:xfrm>
            <a:off x="3244539" y="3934429"/>
            <a:ext cx="181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play_room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FF0000"/>
                </a:solidFill>
              </a:rPr>
              <a:t>current</a:t>
            </a:r>
            <a:r>
              <a:rPr lang="en-US" sz="1200" dirty="0" err="1"/>
              <a:t>_room</a:t>
            </a:r>
            <a:r>
              <a:rPr lang="en-US" sz="1200" dirty="0"/>
              <a:t>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C11DED8-31BB-451B-A3D7-5897661C8B52}"/>
              </a:ext>
            </a:extLst>
          </p:cNvPr>
          <p:cNvSpPr txBox="1"/>
          <p:nvPr/>
        </p:nvSpPr>
        <p:spPr>
          <a:xfrm>
            <a:off x="3244539" y="4693868"/>
            <a:ext cx="163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play_room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00B050"/>
                </a:solidFill>
              </a:rPr>
              <a:t>next</a:t>
            </a:r>
            <a:r>
              <a:rPr lang="en-US" sz="1200" dirty="0" err="1"/>
              <a:t>_room</a:t>
            </a:r>
            <a:r>
              <a:rPr lang="en-US" sz="1200" dirty="0"/>
              <a:t>)</a:t>
            </a:r>
          </a:p>
        </p:txBody>
      </p:sp>
      <p:sp>
        <p:nvSpPr>
          <p:cNvPr id="91" name="Losango 90">
            <a:extLst>
              <a:ext uri="{FF2B5EF4-FFF2-40B4-BE49-F238E27FC236}">
                <a16:creationId xmlns:a16="http://schemas.microsoft.com/office/drawing/2014/main" id="{A0B4C83D-244C-4396-B2D4-0174AE76263E}"/>
              </a:ext>
            </a:extLst>
          </p:cNvPr>
          <p:cNvSpPr/>
          <p:nvPr/>
        </p:nvSpPr>
        <p:spPr>
          <a:xfrm>
            <a:off x="7002852" y="2433760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item?</a:t>
            </a:r>
          </a:p>
        </p:txBody>
      </p:sp>
      <p:cxnSp>
        <p:nvCxnSpPr>
          <p:cNvPr id="92" name="Conexão reta unidirecional 91">
            <a:extLst>
              <a:ext uri="{FF2B5EF4-FFF2-40B4-BE49-F238E27FC236}">
                <a16:creationId xmlns:a16="http://schemas.microsoft.com/office/drawing/2014/main" id="{24D30417-5862-43C3-957C-3793E88F280F}"/>
              </a:ext>
            </a:extLst>
          </p:cNvPr>
          <p:cNvCxnSpPr>
            <a:cxnSpLocks/>
            <a:stCxn id="41" idx="2"/>
            <a:endCxn id="91" idx="0"/>
          </p:cNvCxnSpPr>
          <p:nvPr/>
        </p:nvCxnSpPr>
        <p:spPr>
          <a:xfrm>
            <a:off x="7691192" y="2045236"/>
            <a:ext cx="0" cy="3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3861675-C676-4B08-AB01-B28A6C7D7724}"/>
              </a:ext>
            </a:extLst>
          </p:cNvPr>
          <p:cNvSpPr txBox="1"/>
          <p:nvPr/>
        </p:nvSpPr>
        <p:spPr>
          <a:xfrm>
            <a:off x="7691191" y="20416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D468620A-CE51-4C91-B905-1ECB366F2AE8}"/>
              </a:ext>
            </a:extLst>
          </p:cNvPr>
          <p:cNvCxnSpPr>
            <a:stCxn id="91" idx="2"/>
          </p:cNvCxnSpPr>
          <p:nvPr/>
        </p:nvCxnSpPr>
        <p:spPr>
          <a:xfrm flipH="1">
            <a:off x="7691191" y="3084000"/>
            <a:ext cx="1" cy="89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6751ACE1-292D-4C59-BCDE-FF667E219D62}"/>
              </a:ext>
            </a:extLst>
          </p:cNvPr>
          <p:cNvSpPr txBox="1"/>
          <p:nvPr/>
        </p:nvSpPr>
        <p:spPr>
          <a:xfrm>
            <a:off x="7664141" y="304602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3367E76E-37CA-49D0-9ECD-DD427FB2C98B}"/>
              </a:ext>
            </a:extLst>
          </p:cNvPr>
          <p:cNvSpPr/>
          <p:nvPr/>
        </p:nvSpPr>
        <p:spPr>
          <a:xfrm>
            <a:off x="8379532" y="3192111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 key*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0758491-9833-4BD3-B1BC-9C235519168E}"/>
              </a:ext>
            </a:extLst>
          </p:cNvPr>
          <p:cNvSpPr txBox="1"/>
          <p:nvPr/>
        </p:nvSpPr>
        <p:spPr>
          <a:xfrm>
            <a:off x="10089348" y="6431280"/>
            <a:ext cx="17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*updates global variable</a:t>
            </a:r>
          </a:p>
        </p:txBody>
      </p: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E201FEE6-C56B-4684-A6D8-35F1A4613BCE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8799450" y="3580635"/>
            <a:ext cx="0" cy="397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9A2929AA-7263-4F4F-A394-64AAAA9C2B1C}"/>
              </a:ext>
            </a:extLst>
          </p:cNvPr>
          <p:cNvSpPr txBox="1"/>
          <p:nvPr/>
        </p:nvSpPr>
        <p:spPr>
          <a:xfrm>
            <a:off x="9353952" y="206686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26" name="Conexão: Ângulo Reto 125">
            <a:extLst>
              <a:ext uri="{FF2B5EF4-FFF2-40B4-BE49-F238E27FC236}">
                <a16:creationId xmlns:a16="http://schemas.microsoft.com/office/drawing/2014/main" id="{4402530F-28B6-4B06-9E37-52B43DE6A112}"/>
              </a:ext>
            </a:extLst>
          </p:cNvPr>
          <p:cNvCxnSpPr>
            <a:stCxn id="91" idx="3"/>
            <a:endCxn id="109" idx="0"/>
          </p:cNvCxnSpPr>
          <p:nvPr/>
        </p:nvCxnSpPr>
        <p:spPr>
          <a:xfrm>
            <a:off x="8379532" y="2758880"/>
            <a:ext cx="419918" cy="433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25D04E3E-46E9-424E-8C9A-48386D2875FE}"/>
              </a:ext>
            </a:extLst>
          </p:cNvPr>
          <p:cNvSpPr txBox="1"/>
          <p:nvPr/>
        </p:nvSpPr>
        <p:spPr>
          <a:xfrm>
            <a:off x="8379532" y="25519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ADABB0FE-90F0-4744-847A-519239366E0F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9353952" y="2045236"/>
            <a:ext cx="14255" cy="193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56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Ecrã Panorâmico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Gonçalves</dc:creator>
  <cp:lastModifiedBy>Diogo Gonçalves</cp:lastModifiedBy>
  <cp:revision>3</cp:revision>
  <cp:lastPrinted>2020-10-13T21:15:48Z</cp:lastPrinted>
  <dcterms:created xsi:type="dcterms:W3CDTF">2020-10-13T20:55:45Z</dcterms:created>
  <dcterms:modified xsi:type="dcterms:W3CDTF">2020-10-13T21:16:16Z</dcterms:modified>
</cp:coreProperties>
</file>