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77E5-06AC-904D-BA51-311F3BC47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97CAC-75D0-694D-BE91-D4F3A8E8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4C0E-55C2-4949-8738-25B0E92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2368-8275-0D4F-89BB-2DB5942C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41D7-F6BB-2448-AECF-E6BC5CED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776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B372-E8EB-A94D-8A0F-69EE414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AC7C-59B2-004E-9812-6043E970D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C0ED-0531-9047-902F-7A21D8F9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6AEE-7232-7243-829E-86CA2B90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383-4335-DC4F-AE43-A3F34AB1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8049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6CC73-29A0-814D-BBB5-3EB7F8A9A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CE785-474E-244B-AB8B-FF3DA3F1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3747-E2CF-7A4E-9D9C-AB0A2BE0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EA0B-0365-2F44-8DC8-918310F9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6F67-77A4-C94B-8985-8B65CE47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9260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2659-537B-F24D-AA35-318DE2D8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3E9-9C8F-7745-9005-D777E6C9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F6CC-70FF-494E-B18F-0305800E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EA70-EADB-F445-970F-8EC9F777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3354-A708-004E-B118-8F756B5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191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4A6-CCF8-0D48-A8BA-4901FA18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1D4B-FBEA-3843-AFDA-D2B3D566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A88F-288E-BD44-B253-4F2C1D14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C04C-F3B5-444A-B811-DCA92A4D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CC9A-AD91-2E47-8201-3D56F8B4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6006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3A0B-D513-0A43-9B37-B3B7E576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808E-E437-5C4D-951B-A42775F57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1289-A8E6-E649-943E-C945C2560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2B03-9584-4C44-B1A4-D0F9682F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A903-00EC-334A-BCF6-7E041A6A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92AB-8108-D949-B0B5-737789F6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038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8318-B83B-2746-BBEA-5076F92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1889-EAEA-9040-95B7-E560FA32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03A56-E4A3-3541-88F7-C3FE0C3E2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0629-B82D-8D48-AB72-98DD7862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C89F2-0C2C-B549-8E33-0836EB4C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6F3FD-C65D-DF46-8939-09ECFEC2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FE08F-F4EC-5B4B-A1A3-03A9D7B5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7FC38-2698-B54C-83A1-B77DF4B2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558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6E45-DFCD-5645-8112-0E47C420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BB7A9-D0E6-6D4B-AAD9-B4B2850F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2A07D-E44C-624D-8A99-5C953900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4FDC3-F287-8744-A277-94CF519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22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3A235-C835-D441-861B-CD9AC02A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B34D3-052B-9642-9352-8E603AA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8C54-202F-5B4C-AB32-D9505257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782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CFCB-EB7B-D445-A0F5-35875D77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6AE6-96AD-0B40-8DBD-8B6910AB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59CBC-881E-5745-A61C-6770E033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5F21-554A-DB4E-AA66-6EE069FE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3C714-B955-A749-BEFC-C8825844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2965-64D2-2141-898B-6C0EA4CB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11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EE6F-E50B-E948-B0C4-4DA4A061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510F9-7E7C-F548-9D15-2BDA2983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95E65-37AA-504E-99E7-53A9CDA3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5D77F-4E46-C048-A8C0-8AE0A954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34A4A-CC55-AF48-AEE1-E60A6274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9EC1C-8D73-0E42-B522-B9924D92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6676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27922-9CEE-DF4B-8861-61655FA9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3748-14B2-7F4C-BDB1-3C11CEEE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C72F-76F0-7C4B-8ECC-7AF7B2498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37C4-9E3B-D449-A717-19A8006047AF}" type="datetimeFigureOut">
              <a:rPr lang="en-PT" smtClean="0"/>
              <a:t>23/10/2020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9B7B-8CEE-A244-B266-C5520927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3DA8-7C23-C449-BE6C-68D4311BC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A392D-AD31-7847-9FEA-6F7DDF8304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017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364B722-77B2-AD4D-997F-C1801BA6C5C1}"/>
              </a:ext>
            </a:extLst>
          </p:cNvPr>
          <p:cNvSpPr/>
          <p:nvPr/>
        </p:nvSpPr>
        <p:spPr>
          <a:xfrm>
            <a:off x="3569043" y="527222"/>
            <a:ext cx="5968313" cy="4057135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A8A296-72D0-7D4B-98AA-4E55DC5FE204}"/>
              </a:ext>
            </a:extLst>
          </p:cNvPr>
          <p:cNvGrpSpPr/>
          <p:nvPr/>
        </p:nvGrpSpPr>
        <p:grpSpPr>
          <a:xfrm>
            <a:off x="5319582" y="1872048"/>
            <a:ext cx="2092411" cy="988540"/>
            <a:chOff x="4845908" y="2248930"/>
            <a:chExt cx="2092411" cy="98854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6C5B72-480D-244A-B8C9-3D9BDB343217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>
                  <a:solidFill>
                    <a:schemeClr val="tx1"/>
                  </a:solidFill>
                </a:rPr>
                <a:t>dgs</a:t>
              </a:r>
              <a:endParaRPr lang="en-PT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B75506-D3F5-3C48-802C-8C8694424306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8D657F-7813-EA43-BF04-EF3A5DC17E9B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689C81-BE61-714F-B78E-E61618E9EB9E}"/>
              </a:ext>
            </a:extLst>
          </p:cNvPr>
          <p:cNvGrpSpPr/>
          <p:nvPr/>
        </p:nvGrpSpPr>
        <p:grpSpPr>
          <a:xfrm>
            <a:off x="7136027" y="5206314"/>
            <a:ext cx="2092411" cy="988540"/>
            <a:chOff x="4845908" y="2248930"/>
            <a:chExt cx="2092411" cy="9885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5F6F3A-6BD4-5B46-9079-667F91D8D09D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dirty="0">
                  <a:solidFill>
                    <a:schemeClr val="tx1"/>
                  </a:solidFill>
                </a:rPr>
                <a:t>journalist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2A35C3-1B7F-FA48-A79A-DAF322F259BD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82BFCD-D724-2A4F-89A1-776236332822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8AB358-CABA-0B48-ADFF-BD8E71CFC397}"/>
              </a:ext>
            </a:extLst>
          </p:cNvPr>
          <p:cNvGrpSpPr/>
          <p:nvPr/>
        </p:nvGrpSpPr>
        <p:grpSpPr>
          <a:xfrm>
            <a:off x="3161270" y="5206314"/>
            <a:ext cx="2092411" cy="988540"/>
            <a:chOff x="4845908" y="2248930"/>
            <a:chExt cx="2092411" cy="9885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38B616-E32F-0640-838B-8242AEA5221A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dirty="0">
                  <a:solidFill>
                    <a:schemeClr val="tx1"/>
                  </a:solidFill>
                </a:rPr>
                <a:t>researcher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DD5900-7A03-0E4A-95C6-4946DBD56D94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21E8B7-B819-6244-90CE-DBF55F6BAA4A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8536CC-5DA3-5543-90E8-ED3E509BF6E5}"/>
              </a:ext>
            </a:extLst>
          </p:cNvPr>
          <p:cNvGrpSpPr/>
          <p:nvPr/>
        </p:nvGrpSpPr>
        <p:grpSpPr>
          <a:xfrm>
            <a:off x="669324" y="527222"/>
            <a:ext cx="2092411" cy="988540"/>
            <a:chOff x="4845908" y="2248930"/>
            <a:chExt cx="2092411" cy="9885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81A942-C72B-3A4A-81BB-2789E71B8218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dirty="0">
                  <a:solidFill>
                    <a:schemeClr val="tx1"/>
                  </a:solidFill>
                </a:rPr>
                <a:t>sniffer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D79909-7C27-8E49-9519-C256E82DAEA6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42229B-1A55-734E-B48A-0ECA000BD7F9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B0BAFC-E281-8149-9A86-859FA4B7FB6A}"/>
              </a:ext>
            </a:extLst>
          </p:cNvPr>
          <p:cNvGrpSpPr/>
          <p:nvPr/>
        </p:nvGrpSpPr>
        <p:grpSpPr>
          <a:xfrm>
            <a:off x="669324" y="2137719"/>
            <a:ext cx="2092411" cy="988540"/>
            <a:chOff x="4845908" y="2248930"/>
            <a:chExt cx="2092411" cy="9885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28DCE4-283A-394C-96BA-76BD15D16D35}"/>
                </a:ext>
              </a:extLst>
            </p:cNvPr>
            <p:cNvSpPr/>
            <p:nvPr/>
          </p:nvSpPr>
          <p:spPr>
            <a:xfrm>
              <a:off x="5253681" y="2248930"/>
              <a:ext cx="1684638" cy="988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T" dirty="0">
                  <a:solidFill>
                    <a:schemeClr val="tx1"/>
                  </a:solidFill>
                </a:rPr>
                <a:t>sniffer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252AD-781D-E946-A529-7DA0DB9550D7}"/>
                </a:ext>
              </a:extLst>
            </p:cNvPr>
            <p:cNvSpPr/>
            <p:nvPr/>
          </p:nvSpPr>
          <p:spPr>
            <a:xfrm>
              <a:off x="4845908" y="2409568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64EEBF-8FF1-604B-8EAA-FCB2E920F554}"/>
                </a:ext>
              </a:extLst>
            </p:cNvPr>
            <p:cNvSpPr/>
            <p:nvPr/>
          </p:nvSpPr>
          <p:spPr>
            <a:xfrm>
              <a:off x="4845908" y="2860589"/>
              <a:ext cx="679622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AA3B94E-0C88-784E-AE6D-65130472A28D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2761735" y="1021492"/>
            <a:ext cx="2557847" cy="1122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48901A2-0BCF-5A4F-B638-7343D279A307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761735" y="2255107"/>
            <a:ext cx="2557847" cy="376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420629E-BDC9-254D-8CD2-19F49857C048}"/>
              </a:ext>
            </a:extLst>
          </p:cNvPr>
          <p:cNvCxnSpPr>
            <a:cxnSpLocks/>
            <a:stCxn id="16" idx="0"/>
            <a:endCxn id="9" idx="1"/>
          </p:cNvCxnSpPr>
          <p:nvPr/>
        </p:nvCxnSpPr>
        <p:spPr>
          <a:xfrm rot="5400000" flipH="1" flipV="1">
            <a:off x="3559774" y="3446506"/>
            <a:ext cx="2611396" cy="908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2A66B72-85F5-B549-A47F-4128EE36C8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36572" y="2727237"/>
            <a:ext cx="2505335" cy="2452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2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Valente Ramos</dc:creator>
  <cp:lastModifiedBy>Fernando Valente Ramos</cp:lastModifiedBy>
  <cp:revision>2</cp:revision>
  <dcterms:created xsi:type="dcterms:W3CDTF">2020-10-23T14:44:32Z</dcterms:created>
  <dcterms:modified xsi:type="dcterms:W3CDTF">2020-10-23T14:55:02Z</dcterms:modified>
</cp:coreProperties>
</file>