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0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37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41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44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1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8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95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89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8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9E92-5847-4E4E-961E-3CA1973C6ADC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A995-4324-4725-BD89-246081D0D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homem de terno e gravata&#10;&#10;Descrição gerada automaticamente">
            <a:extLst>
              <a:ext uri="{FF2B5EF4-FFF2-40B4-BE49-F238E27FC236}">
                <a16:creationId xmlns:a16="http://schemas.microsoft.com/office/drawing/2014/main" id="{8E83B701-938C-3E31-BD90-FB6BE30A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93CAD6B-CDFB-7D4C-2814-F41ACC278849}"/>
              </a:ext>
            </a:extLst>
          </p:cNvPr>
          <p:cNvSpPr/>
          <p:nvPr/>
        </p:nvSpPr>
        <p:spPr>
          <a:xfrm>
            <a:off x="-599641" y="409903"/>
            <a:ext cx="108004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IA 007: Licença para Inovar no Setor Bancário</a:t>
            </a:r>
          </a:p>
        </p:txBody>
      </p:sp>
    </p:spTree>
    <p:extLst>
      <p:ext uri="{BB962C8B-B14F-4D97-AF65-F5344CB8AC3E}">
        <p14:creationId xmlns:p14="http://schemas.microsoft.com/office/powerpoint/2010/main" val="341621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8EAD4EE-3AB3-8A14-1780-3F300A2938E9}"/>
              </a:ext>
            </a:extLst>
          </p:cNvPr>
          <p:cNvSpPr txBox="1"/>
          <p:nvPr/>
        </p:nvSpPr>
        <p:spPr>
          <a:xfrm>
            <a:off x="457199" y="1340069"/>
            <a:ext cx="8639503" cy="10782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effectLst/>
                <a:latin typeface="Impact" panose="020B0806030902050204" pitchFamily="34" charset="0"/>
                <a:ea typeface="Times New Roman" panose="02020603050405020304" pitchFamily="18" charset="0"/>
              </a:rPr>
              <a:t>Inovações da IA no Setor Bancário: Transformando a Indústria Financeira</a:t>
            </a:r>
          </a:p>
          <a:p>
            <a:pPr algn="just"/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Chatbots Inteligentes: Atendimento Mais Rápido e Personalizado</a:t>
            </a:r>
            <a:endParaRPr lang="pt-BR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bancos estão utilizando chatbots baseados em IA para melhorar o atendimento ao cliente. Esses assistentes virtuais conseguem responder dúvidas comuns, como saldos e extratos, e até ajudar em processos mais complexos, como renegociação de dívidas. Um exemplo é o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 Bank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 auxilia clientes em tarefas como pagamento de contas e dicas financeiras, reduzindo o tempo de espera e aumentando a satisfação do usuário.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+mj-lt"/>
                <a:cs typeface="Times New Roman" panose="02020603050405020304" pitchFamily="18" charset="0"/>
              </a:rPr>
              <a:t>2. Detecção de Fraudes: IA Contra Atividades Suspeitas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detecção de fraudes é um dos usos mais importantes da IA no setor bancário. Algoritmos avançados analisam milhões de transações em tempo real para identificar padrões suspeitos. Um exemplo notável é a solução da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Mastercard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 utiliza IA para bloquear transações fraudulentas antes mesmo de serem concluídas, protegendo tanto os clientes quanto as instituições financeiras.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+mj-lt"/>
                <a:cs typeface="Times New Roman" panose="02020603050405020304" pitchFamily="18" charset="0"/>
              </a:rPr>
              <a:t>3. Análise de Crédito: Decisões Mais Rápidas e Precisas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Modelos de IA estão transformando a concessão de crédito. Em vez de depender apenas de histórico financeiro, a IA analisa dados como comportamento de consumo e interações online. Por exemplo, o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Zest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oferece soluções que permitem a análise precisa de crédito para pessoas sem histórico bancário, ampliando a inclusão financeira.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+mj-lt"/>
                <a:cs typeface="Times New Roman" panose="02020603050405020304" pitchFamily="18" charset="0"/>
              </a:rPr>
              <a:t>4. Consultoria Financeira Automatizada: Robôs de Investimento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robôs de investimento estão ganhando espaço entre clientes que buscam gestão de investimentos acessível e eficiente. Plataformas como o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Betterment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oferecem recomendações personalizadas baseadas em perfis de risco e objetivos financeiros, tornando o acesso à gestão de ativos mais democrático.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+mj-lt"/>
                <a:cs typeface="Times New Roman" panose="02020603050405020304" pitchFamily="18" charset="0"/>
              </a:rPr>
              <a:t>5. Otimização Operacional: Eficiência nos Processos Internos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IA também está sendo usada para automatizar processos internos nos bancos, como a verificação de documentos e a análise de contratos. O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 Morgan Chase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por exemplo, implementou o sistema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que analisa documentos legais em segundos, economizando milhares de horas de trabalho humano.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0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0AD33D-3CF0-869C-A518-A6A195567148}"/>
              </a:ext>
            </a:extLst>
          </p:cNvPr>
          <p:cNvSpPr txBox="1"/>
          <p:nvPr/>
        </p:nvSpPr>
        <p:spPr>
          <a:xfrm>
            <a:off x="394138" y="709447"/>
            <a:ext cx="8765628" cy="7656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+mj-lt"/>
                <a:cs typeface="Times New Roman" panose="02020603050405020304" pitchFamily="18" charset="0"/>
              </a:rPr>
              <a:t>6. Prevenção de Lavagem de Dinheiro: Monitoramento Automatizado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Bancos estão empregando IA para identificar e prevenir lavagem de dinheiro. Plataformas como o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Feedzai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analisam transações em busca de comportamentos atípicos que possam indicar atividades ilegais, aumentando a conformidade regulatória.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+mj-lt"/>
                <a:cs typeface="Times New Roman" panose="02020603050405020304" pitchFamily="18" charset="0"/>
              </a:rPr>
              <a:t>7. Personalização de Produtos Financeiros: IA no Centro das Decisões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base na análise de dados, os bancos podem criar produtos financeiros adaptados às necessidades individuais dos clientes. Um exemplo é o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BBVA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 utiliza IA para sugerir produtos financeiros personalizados, como contas de poupança ou planos de aposentadoria, com base no perfil do cliente.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+mj-lt"/>
                <a:cs typeface="Times New Roman" panose="02020603050405020304" pitchFamily="18" charset="0"/>
              </a:rPr>
              <a:t>8. Agências Bancárias Virtuais: A Nova Era do Atendimento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a ajuda da IA, algumas instituições estão criando agências bancárias virtuais. O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Banco Itaú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por exemplo, utiliza assistentes virtuais que replicam a experiência de uma agência física, mas com a conveniência de ser acessada de qualquer lugar.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+mj-lt"/>
                <a:cs typeface="Times New Roman" panose="02020603050405020304" pitchFamily="18" charset="0"/>
              </a:rPr>
              <a:t>Conclusão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Inteligência Artificial está revolucionando o setor bancário, proporcionando maior eficiência, segurança e personalização. Ao adotar essas soluções, os bancos não só atendem melhor seus clientes, como também fortalecem suas operações em um mercado cada vez mais competitivo. O futuro da indústria financeira é impulsionado pela inovação, e a IA é a principal aliada nessa jornada.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16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590</Words>
  <Application>Microsoft Office PowerPoint</Application>
  <PresentationFormat>Papel A3 (297 x 420 mm)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Alessandra Filgueiras</dc:creator>
  <cp:lastModifiedBy>Alessandra Filgueiras</cp:lastModifiedBy>
  <cp:revision>1</cp:revision>
  <dcterms:created xsi:type="dcterms:W3CDTF">2025-01-14T02:11:54Z</dcterms:created>
  <dcterms:modified xsi:type="dcterms:W3CDTF">2025-01-14T02:35:09Z</dcterms:modified>
</cp:coreProperties>
</file>