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38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9406"/>
            <a:ext cx="40756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0" y="329405"/>
            <a:ext cx="6705600" cy="57962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179513"/>
            <a:ext cx="4075688" cy="49461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0773-600B-36A2-7DF1-7E32D2F5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86F98-D39A-5D82-D66F-1BC08C63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3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JOSHUA SEBASTIAN GONZALEZ TORRES</cp:lastModifiedBy>
  <cp:revision>4</cp:revision>
  <dcterms:created xsi:type="dcterms:W3CDTF">2013-01-27T09:14:16Z</dcterms:created>
  <dcterms:modified xsi:type="dcterms:W3CDTF">2025-10-25T19:56:32Z</dcterms:modified>
  <cp:category/>
</cp:coreProperties>
</file>