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CEREMONIA DE PREMIACIÓN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0" y="64008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Oaxtepec, Morelos, Domingo 21 de septiembre de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0" y="64008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Oaxtepec, Morelos, Domingo 21 de septiembre de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