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11A"/>
    <a:srgbClr val="BFBFBF"/>
    <a:srgbClr val="33A02C"/>
    <a:srgbClr val="B2DF8A"/>
    <a:srgbClr val="1F78B4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956F3-E550-43D8-BC93-C8B3E0E36D13}" v="11" dt="2024-11-01T04:34:2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Cervantes" userId="641f75e9-a8b2-48bb-a67e-d8ee38dbf00f" providerId="ADAL" clId="{8F2956F3-E550-43D8-BC93-C8B3E0E36D13}"/>
    <pc:docChg chg="undo custSel addSld modSld">
      <pc:chgData name="Joshua Cervantes" userId="641f75e9-a8b2-48bb-a67e-d8ee38dbf00f" providerId="ADAL" clId="{8F2956F3-E550-43D8-BC93-C8B3E0E36D13}" dt="2024-11-01T04:39:39.959" v="250" actId="207"/>
      <pc:docMkLst>
        <pc:docMk/>
      </pc:docMkLst>
      <pc:sldChg chg="addSp delSp modSp new mod">
        <pc:chgData name="Joshua Cervantes" userId="641f75e9-a8b2-48bb-a67e-d8ee38dbf00f" providerId="ADAL" clId="{8F2956F3-E550-43D8-BC93-C8B3E0E36D13}" dt="2024-11-01T04:39:39.959" v="250" actId="207"/>
        <pc:sldMkLst>
          <pc:docMk/>
          <pc:sldMk cId="3040841967" sldId="257"/>
        </pc:sldMkLst>
        <pc:spChg chg="del">
          <ac:chgData name="Joshua Cervantes" userId="641f75e9-a8b2-48bb-a67e-d8ee38dbf00f" providerId="ADAL" clId="{8F2956F3-E550-43D8-BC93-C8B3E0E36D13}" dt="2024-11-01T04:21:47.866" v="1" actId="478"/>
          <ac:spMkLst>
            <pc:docMk/>
            <pc:sldMk cId="3040841967" sldId="257"/>
            <ac:spMk id="2" creationId="{067BFA20-2A5F-12AB-E66F-8E9714DD31FA}"/>
          </ac:spMkLst>
        </pc:spChg>
        <pc:spChg chg="del">
          <ac:chgData name="Joshua Cervantes" userId="641f75e9-a8b2-48bb-a67e-d8ee38dbf00f" providerId="ADAL" clId="{8F2956F3-E550-43D8-BC93-C8B3E0E36D13}" dt="2024-11-01T04:21:49.733" v="2" actId="478"/>
          <ac:spMkLst>
            <pc:docMk/>
            <pc:sldMk cId="3040841967" sldId="257"/>
            <ac:spMk id="3" creationId="{E19BCA22-2DAB-5CA0-ABE6-F6D29B3A973B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4" creationId="{F3C167A6-9E6A-9C68-8C27-A88AB15F3AF3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6" creationId="{F5585DA8-2E67-1082-1EFF-A57DC7B01B93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9" creationId="{ABA6A23A-D49B-F6A7-B460-F01B899347C4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0" creationId="{3F460D70-8CED-6BC9-3389-9AC0CE6B0D3D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2" creationId="{24033964-FC5F-AC76-5C42-BD197CC66865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5" creationId="{2C3F3F42-1EFB-6855-7296-7672865B7264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7" creationId="{4AFB7355-C7D4-7DF3-2A7A-F0E47D388A2A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8" creationId="{C2EB0461-F484-8DEC-A22D-4D0724231C89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19" creationId="{E2B111E0-296A-E577-AD76-86D229AC2705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21" creationId="{7BCDDAF5-6C11-229A-3C85-3AF012D77097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22" creationId="{1A960B09-6442-7AEC-BAA6-E44A1B0796E2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25" creationId="{56B05F81-8173-FEB5-DE47-064DA7B14B1C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27" creationId="{9BC1FF64-58E3-B693-085B-79E45A401228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28" creationId="{ED63FDE4-05BA-AD29-5A56-95A77AA1EFF9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31" creationId="{1EC8C60F-416B-0DB8-821A-BCEC7D7A9701}"/>
          </ac:spMkLst>
        </pc:spChg>
        <pc:spChg chg="add mod">
          <ac:chgData name="Joshua Cervantes" userId="641f75e9-a8b2-48bb-a67e-d8ee38dbf00f" providerId="ADAL" clId="{8F2956F3-E550-43D8-BC93-C8B3E0E36D13}" dt="2024-11-01T04:38:11.292" v="247" actId="208"/>
          <ac:spMkLst>
            <pc:docMk/>
            <pc:sldMk cId="3040841967" sldId="257"/>
            <ac:spMk id="32" creationId="{E47BC4A7-268F-E7D0-C019-A63FE98EEFE4}"/>
          </ac:spMkLst>
        </pc:spChg>
        <pc:spChg chg="add mod">
          <ac:chgData name="Joshua Cervantes" userId="641f75e9-a8b2-48bb-a67e-d8ee38dbf00f" providerId="ADAL" clId="{8F2956F3-E550-43D8-BC93-C8B3E0E36D13}" dt="2024-11-01T04:32:55.540" v="195" actId="1076"/>
          <ac:spMkLst>
            <pc:docMk/>
            <pc:sldMk cId="3040841967" sldId="257"/>
            <ac:spMk id="69" creationId="{84C77BF9-08D8-4A79-AA15-CFA5A7F8EAEB}"/>
          </ac:spMkLst>
        </pc:spChg>
        <pc:spChg chg="add mod">
          <ac:chgData name="Joshua Cervantes" userId="641f75e9-a8b2-48bb-a67e-d8ee38dbf00f" providerId="ADAL" clId="{8F2956F3-E550-43D8-BC93-C8B3E0E36D13}" dt="2024-11-01T04:33:26.781" v="205" actId="1076"/>
          <ac:spMkLst>
            <pc:docMk/>
            <pc:sldMk cId="3040841967" sldId="257"/>
            <ac:spMk id="80" creationId="{5F00330E-7487-5341-F31E-3FA74CED12E5}"/>
          </ac:spMkLst>
        </pc:spChg>
        <pc:spChg chg="add mod">
          <ac:chgData name="Joshua Cervantes" userId="641f75e9-a8b2-48bb-a67e-d8ee38dbf00f" providerId="ADAL" clId="{8F2956F3-E550-43D8-BC93-C8B3E0E36D13}" dt="2024-11-01T04:33:34.021" v="207" actId="1076"/>
          <ac:spMkLst>
            <pc:docMk/>
            <pc:sldMk cId="3040841967" sldId="257"/>
            <ac:spMk id="81" creationId="{AAFC5D82-4C3F-2C06-0D74-5A8645EAA2CF}"/>
          </ac:spMkLst>
        </pc:spChg>
        <pc:spChg chg="add mod">
          <ac:chgData name="Joshua Cervantes" userId="641f75e9-a8b2-48bb-a67e-d8ee38dbf00f" providerId="ADAL" clId="{8F2956F3-E550-43D8-BC93-C8B3E0E36D13}" dt="2024-11-01T04:35:01.719" v="236" actId="20577"/>
          <ac:spMkLst>
            <pc:docMk/>
            <pc:sldMk cId="3040841967" sldId="257"/>
            <ac:spMk id="90" creationId="{07B6F5BA-DEA9-7EDE-8EBF-4A7910B67C6B}"/>
          </ac:spMkLst>
        </pc:spChg>
        <pc:spChg chg="add mod">
          <ac:chgData name="Joshua Cervantes" userId="641f75e9-a8b2-48bb-a67e-d8ee38dbf00f" providerId="ADAL" clId="{8F2956F3-E550-43D8-BC93-C8B3E0E36D13}" dt="2024-11-01T04:39:39.959" v="250" actId="207"/>
          <ac:spMkLst>
            <pc:docMk/>
            <pc:sldMk cId="3040841967" sldId="257"/>
            <ac:spMk id="94" creationId="{557A5281-B9B3-2073-8F4B-EFC9CFA90ADF}"/>
          </ac:spMkLst>
        </pc:sp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5" creationId="{AB4B98AE-F05A-5126-EC32-845C3E19AD0D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7" creationId="{7645D4AD-410C-BAF3-3D4B-A8DD76FE72F2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8" creationId="{37B7978E-1FBA-A295-C671-4228381E8EAE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11" creationId="{403CA0D1-B301-B756-4E95-2015544681B7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13" creationId="{9522276D-2A38-7084-F14B-85CBBC64A28D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14" creationId="{2478C123-A2FD-9487-C76C-CB985F5AD745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16" creationId="{C2CD595F-2C20-172F-5014-BC27D4B66E7C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20" creationId="{D83DA593-ABAD-3B13-BDB2-7F79C80BC980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23" creationId="{BFA64076-DEDA-84A4-51A8-B00483CB9B69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24" creationId="{21DAF14D-6E8C-0959-2F46-403EAE7DC09B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26" creationId="{BC3CA752-EBC0-FA83-C969-3A827327D36E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29" creationId="{6A191523-D07C-0740-0D63-7049717F30D1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30" creationId="{B2243A13-5BCD-68E0-1B0C-98BF9FC08C4C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33" creationId="{A213378F-F0AB-5966-AC49-C8AFA7915DD1}"/>
          </ac:cxnSpMkLst>
        </pc:cxnChg>
        <pc:cxnChg chg="add mod">
          <ac:chgData name="Joshua Cervantes" userId="641f75e9-a8b2-48bb-a67e-d8ee38dbf00f" providerId="ADAL" clId="{8F2956F3-E550-43D8-BC93-C8B3E0E36D13}" dt="2024-11-01T04:33:40.824" v="209" actId="1076"/>
          <ac:cxnSpMkLst>
            <pc:docMk/>
            <pc:sldMk cId="3040841967" sldId="257"/>
            <ac:cxnSpMk id="34" creationId="{09A67C58-E3AA-E1CB-D247-3BA7ECBBEBCC}"/>
          </ac:cxnSpMkLst>
        </pc:cxnChg>
        <pc:cxnChg chg="add mod">
          <ac:chgData name="Joshua Cervantes" userId="641f75e9-a8b2-48bb-a67e-d8ee38dbf00f" providerId="ADAL" clId="{8F2956F3-E550-43D8-BC93-C8B3E0E36D13}" dt="2024-11-01T04:32:55.540" v="195" actId="1076"/>
          <ac:cxnSpMkLst>
            <pc:docMk/>
            <pc:sldMk cId="3040841967" sldId="257"/>
            <ac:cxnSpMk id="66" creationId="{C41D6C6D-08FC-98FA-E2E4-03BFAECC0EA4}"/>
          </ac:cxnSpMkLst>
        </pc:cxnChg>
        <pc:cxnChg chg="add mod">
          <ac:chgData name="Joshua Cervantes" userId="641f75e9-a8b2-48bb-a67e-d8ee38dbf00f" providerId="ADAL" clId="{8F2956F3-E550-43D8-BC93-C8B3E0E36D13}" dt="2024-11-01T04:33:08.536" v="199" actId="14100"/>
          <ac:cxnSpMkLst>
            <pc:docMk/>
            <pc:sldMk cId="3040841967" sldId="257"/>
            <ac:cxnSpMk id="74" creationId="{D3FE752E-DF3D-7722-0E2F-F041B030CBD1}"/>
          </ac:cxnSpMkLst>
        </pc:cxnChg>
        <pc:cxnChg chg="add mod">
          <ac:chgData name="Joshua Cervantes" userId="641f75e9-a8b2-48bb-a67e-d8ee38dbf00f" providerId="ADAL" clId="{8F2956F3-E550-43D8-BC93-C8B3E0E36D13}" dt="2024-11-01T04:33:17.468" v="203" actId="14100"/>
          <ac:cxnSpMkLst>
            <pc:docMk/>
            <pc:sldMk cId="3040841967" sldId="257"/>
            <ac:cxnSpMk id="77" creationId="{184BB3B6-B440-6C21-D76C-274D65A40CE8}"/>
          </ac:cxnSpMkLst>
        </pc:cxnChg>
        <pc:cxnChg chg="add mod">
          <ac:chgData name="Joshua Cervantes" userId="641f75e9-a8b2-48bb-a67e-d8ee38dbf00f" providerId="ADAL" clId="{8F2956F3-E550-43D8-BC93-C8B3E0E36D13}" dt="2024-11-01T04:34:29.080" v="225" actId="1076"/>
          <ac:cxnSpMkLst>
            <pc:docMk/>
            <pc:sldMk cId="3040841967" sldId="257"/>
            <ac:cxnSpMk id="82" creationId="{D5C22BD6-6A98-1455-12D1-3E52F87B016A}"/>
          </ac:cxnSpMkLst>
        </pc:cxnChg>
        <pc:cxnChg chg="add mod">
          <ac:chgData name="Joshua Cervantes" userId="641f75e9-a8b2-48bb-a67e-d8ee38dbf00f" providerId="ADAL" clId="{8F2956F3-E550-43D8-BC93-C8B3E0E36D13}" dt="2024-11-01T04:34:41.188" v="230" actId="1076"/>
          <ac:cxnSpMkLst>
            <pc:docMk/>
            <pc:sldMk cId="3040841967" sldId="257"/>
            <ac:cxnSpMk id="86" creationId="{25519895-F2B5-C3A8-DEFB-81CCE0EBC1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9A0E-ED9A-74D9-3332-04A0F5A85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630A-5D9B-CEC3-BD8E-23333B0E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706B-FA67-CE7A-2FBC-60CCCD6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6124-CB61-5FC9-9EA7-F1D5A401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E656-BB17-F60F-3CE7-A320A412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45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631C-664D-9352-204D-AB610AE4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7EF1C-725F-FEAD-2F85-2D7916CA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2C74-B59A-A1CC-EF29-7279336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E12D-3496-5CE2-101E-AE29DEB1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B501-6E0C-E385-BCAB-1EB8862E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07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E6888-7CEA-174A-06FA-6A15CF4A2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182F-3CEF-9291-FFA8-7C63CB98E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BCBA-B998-5563-1F02-7ED93358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E775-1102-8CE4-ED15-0ECF861C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E8D4-14D7-11FC-8597-AFEFCC4C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95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403F-3BA9-724D-57EE-16E8003F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D833-DCC7-30BF-06A9-23FFC501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EAD5-4203-D8F2-D5F1-E13DF399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0878-2337-230E-0FE9-72C7A8FB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2DD2-082E-D914-2E44-987C1CA0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06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491-2E6A-9263-99DA-CFE94EA8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F89F-E8DB-8B96-90FC-CDAA19EF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88A5-921E-4FE9-AEEA-B200BBF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95F4-9FB5-A8CC-D481-0BADBD36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66D-ECF3-82AE-4811-85D8529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02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565F-5B18-AD9C-A479-5250F8A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E302-8DCE-32BA-EB2F-AC7C2C9BB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F3B62-5DD3-FD9B-D834-B93A1955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A655-CC59-77E8-40BD-851A6130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1865-88E7-8EBA-DBB1-95C95998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3318F-1F42-93C3-2B2C-48ECFFF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39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DCE-8D60-6CE0-10DB-CAEB701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AC6F-38E7-0902-20FA-4C97EBB48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7C67-645F-B591-0091-29D386BE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0644F-9B9A-9361-BD66-8911A4B0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A0430-CDB5-9445-B5FA-A11AC641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DA2E1-A98F-2CB2-CF92-CA47D042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8F7EA-D289-C484-66FF-BDCDD27A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051BD-C436-2514-2452-D4B85B5A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7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64C5-2F0B-8DBA-1D21-3E758C4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E60FB-1AE9-6792-A7B3-788ACABF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EF703-2679-2916-116F-A2F55C4F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A8DF-E887-65DC-9D31-D94E679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65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23309-17D4-FAB3-68A7-D1D8DC09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97AD-4B47-B2D6-EE4B-9D015580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38C07-583C-B96F-A783-120EAF4A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33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EB21-1822-960D-5CF9-C6BDFB38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D21F-13DB-70D8-6EE6-61967256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903D9-0E97-4CAA-437B-061864355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10D0-16B5-7128-CEF6-285F644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E77F-47AA-8A36-86BF-6D12743D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3216-F724-5F82-5D21-D4FBC873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727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645E-DF36-068A-9379-A2C8AA6F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A7267-E12D-5A09-D92F-22C86FF61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462C-E676-62BC-BAE2-F8A3389B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3D63-E08F-B2E6-FC25-BFE2E454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3E63-659C-33CF-6694-35F26FA4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4658-D82A-F167-96E3-52D9E424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42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86E4-FB46-4B05-1AA3-B0A98207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7A39-1CCE-8538-7A48-CF805736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331F-4CB0-2E13-733B-45CF3EB7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9BD1F-B9A0-444A-A98F-1CE06CAACBC1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A6D2-2845-23DA-7C43-05345997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A6FC-FF29-4110-03CC-77E20CD7E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4E093-1299-4CA5-8B10-8B67A451E97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061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72F15F-6AF2-7FE2-F296-71D7F9B9D27A}"/>
              </a:ext>
            </a:extLst>
          </p:cNvPr>
          <p:cNvSpPr/>
          <p:nvPr/>
        </p:nvSpPr>
        <p:spPr>
          <a:xfrm>
            <a:off x="3366424" y="261282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  <a:endParaRPr lang="es-CR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5545-C796-63EC-5746-843ACC90085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235104" y="797730"/>
            <a:ext cx="0" cy="15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66E948-9DDA-3478-DDCD-A05585DF2D69}"/>
              </a:ext>
            </a:extLst>
          </p:cNvPr>
          <p:cNvSpPr txBox="1"/>
          <p:nvPr/>
        </p:nvSpPr>
        <p:spPr>
          <a:xfrm>
            <a:off x="3010249" y="94869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Presión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sistólica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&lt;= 110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8F1D1-BE44-D417-38A1-24C8859A357A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296732" y="1117967"/>
            <a:ext cx="713517" cy="15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B87E7C-1263-061E-F5F0-5ABD98DC44EF}"/>
              </a:ext>
            </a:extLst>
          </p:cNvPr>
          <p:cNvCxnSpPr>
            <a:cxnSpLocks/>
          </p:cNvCxnSpPr>
          <p:nvPr/>
        </p:nvCxnSpPr>
        <p:spPr>
          <a:xfrm>
            <a:off x="5625464" y="1133356"/>
            <a:ext cx="707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E86CF9-078F-E4AE-A20E-B4CA96115567}"/>
              </a:ext>
            </a:extLst>
          </p:cNvPr>
          <p:cNvSpPr txBox="1"/>
          <p:nvPr/>
        </p:nvSpPr>
        <p:spPr>
          <a:xfrm>
            <a:off x="6401150" y="9486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A046B-540F-BD03-E984-34DE0D460348}"/>
              </a:ext>
            </a:extLst>
          </p:cNvPr>
          <p:cNvSpPr/>
          <p:nvPr/>
        </p:nvSpPr>
        <p:spPr>
          <a:xfrm>
            <a:off x="1249958" y="1782604"/>
            <a:ext cx="1737360" cy="536448"/>
          </a:xfrm>
          <a:prstGeom prst="rect">
            <a:avLst/>
          </a:prstGeom>
          <a:solidFill>
            <a:srgbClr val="A6CEE3"/>
          </a:solidFill>
          <a:ln>
            <a:solidFill>
              <a:srgbClr val="A6C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27.27%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BE6844-DC8E-ABF2-CAA6-32A75487E0F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118638" y="1318022"/>
            <a:ext cx="0" cy="46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BC08A3-0C96-F55C-BD67-6ECA2B7331FD}"/>
              </a:ext>
            </a:extLst>
          </p:cNvPr>
          <p:cNvSpPr/>
          <p:nvPr/>
        </p:nvSpPr>
        <p:spPr>
          <a:xfrm>
            <a:off x="5769875" y="1782604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72.72%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236339-4251-8AC5-C562-6D2C8AE201D1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6626532" y="1287244"/>
            <a:ext cx="12023" cy="495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F2ED6-491D-88A8-1A4C-8D2F9EAD098E}"/>
              </a:ext>
            </a:extLst>
          </p:cNvPr>
          <p:cNvCxnSpPr>
            <a:cxnSpLocks/>
            <a:stCxn id="33" idx="2"/>
            <a:endCxn id="45" idx="0"/>
          </p:cNvCxnSpPr>
          <p:nvPr/>
        </p:nvCxnSpPr>
        <p:spPr>
          <a:xfrm>
            <a:off x="6638555" y="2319052"/>
            <a:ext cx="15228" cy="370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5E63A-2581-29A0-752C-A3294AC0F8FD}"/>
              </a:ext>
            </a:extLst>
          </p:cNvPr>
          <p:cNvSpPr txBox="1"/>
          <p:nvPr/>
        </p:nvSpPr>
        <p:spPr>
          <a:xfrm>
            <a:off x="5426524" y="2689574"/>
            <a:ext cx="2454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Presión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diastólica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&gt; 100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D56E29-6FD4-07B8-4A7A-583CBA5988DE}"/>
              </a:ext>
            </a:extLst>
          </p:cNvPr>
          <p:cNvCxnSpPr>
            <a:cxnSpLocks/>
            <a:stCxn id="61" idx="3"/>
            <a:endCxn id="45" idx="1"/>
          </p:cNvCxnSpPr>
          <p:nvPr/>
        </p:nvCxnSpPr>
        <p:spPr>
          <a:xfrm>
            <a:off x="4877450" y="2858851"/>
            <a:ext cx="5490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EB17940-9BDA-A257-EF38-D6BDF7C3EFA7}"/>
              </a:ext>
            </a:extLst>
          </p:cNvPr>
          <p:cNvSpPr/>
          <p:nvPr/>
        </p:nvSpPr>
        <p:spPr>
          <a:xfrm>
            <a:off x="3830676" y="3447312"/>
            <a:ext cx="1737360" cy="536448"/>
          </a:xfrm>
          <a:prstGeom prst="rect">
            <a:avLst/>
          </a:prstGeom>
          <a:solidFill>
            <a:srgbClr val="1F78B4"/>
          </a:solidFill>
          <a:ln>
            <a:solidFill>
              <a:srgbClr val="1F78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18.18%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68B6EE-4034-A1B5-A2F2-6066588807B9}"/>
              </a:ext>
            </a:extLst>
          </p:cNvPr>
          <p:cNvSpPr txBox="1"/>
          <p:nvPr/>
        </p:nvSpPr>
        <p:spPr>
          <a:xfrm>
            <a:off x="1934132" y="94869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7EF90-96AB-2ADF-FBA7-8BDD462B74B6}"/>
              </a:ext>
            </a:extLst>
          </p:cNvPr>
          <p:cNvSpPr txBox="1"/>
          <p:nvPr/>
        </p:nvSpPr>
        <p:spPr>
          <a:xfrm>
            <a:off x="4514850" y="268957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4A941A-F7A6-9E0D-27B9-07DA23931C44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4696150" y="3028128"/>
            <a:ext cx="3206" cy="41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A5B95D1C-14DE-321D-0AF1-E990EC948D21}"/>
              </a:ext>
            </a:extLst>
          </p:cNvPr>
          <p:cNvSpPr/>
          <p:nvPr/>
        </p:nvSpPr>
        <p:spPr>
          <a:xfrm>
            <a:off x="7866383" y="3447312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45.45%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D7A952-8028-D46D-D6AC-4A709E920561}"/>
              </a:ext>
            </a:extLst>
          </p:cNvPr>
          <p:cNvSpPr txBox="1"/>
          <p:nvPr/>
        </p:nvSpPr>
        <p:spPr>
          <a:xfrm>
            <a:off x="8509681" y="2709268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D0D9C1-9B2B-7A71-E5B8-1FB4781F1943}"/>
              </a:ext>
            </a:extLst>
          </p:cNvPr>
          <p:cNvCxnSpPr>
            <a:cxnSpLocks/>
            <a:stCxn id="45" idx="3"/>
            <a:endCxn id="69" idx="1"/>
          </p:cNvCxnSpPr>
          <p:nvPr/>
        </p:nvCxnSpPr>
        <p:spPr>
          <a:xfrm>
            <a:off x="7881042" y="2858851"/>
            <a:ext cx="628639" cy="1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53BEE7-1329-1014-5BB4-6DFA6396A5DA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>
            <a:off x="8735063" y="3047822"/>
            <a:ext cx="0" cy="399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CD4781-5371-6216-CF75-3BC63ACEC7CF}"/>
              </a:ext>
            </a:extLst>
          </p:cNvPr>
          <p:cNvSpPr txBox="1"/>
          <p:nvPr/>
        </p:nvSpPr>
        <p:spPr>
          <a:xfrm>
            <a:off x="7396395" y="424579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Presión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sistólica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&lt;= 144.4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D41EB3-5536-2A45-D2E0-A4B42A4713DF}"/>
              </a:ext>
            </a:extLst>
          </p:cNvPr>
          <p:cNvCxnSpPr>
            <a:cxnSpLocks/>
            <a:stCxn id="79" idx="3"/>
            <a:endCxn id="77" idx="1"/>
          </p:cNvCxnSpPr>
          <p:nvPr/>
        </p:nvCxnSpPr>
        <p:spPr>
          <a:xfrm>
            <a:off x="6951516" y="4415069"/>
            <a:ext cx="444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6E6C5D-77E9-E486-DF77-1AC49A8848E5}"/>
              </a:ext>
            </a:extLst>
          </p:cNvPr>
          <p:cNvSpPr txBox="1"/>
          <p:nvPr/>
        </p:nvSpPr>
        <p:spPr>
          <a:xfrm>
            <a:off x="6588916" y="42457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E67CA4-2CA3-08EE-1CFB-53E8A59CA304}"/>
              </a:ext>
            </a:extLst>
          </p:cNvPr>
          <p:cNvSpPr txBox="1"/>
          <p:nvPr/>
        </p:nvSpPr>
        <p:spPr>
          <a:xfrm>
            <a:off x="10549282" y="424579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CF224D-36D0-B075-86A3-97F9567DAD8E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10073731" y="4415069"/>
            <a:ext cx="47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EFB2537-C149-B0A3-0700-A75182D834F2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>
            <a:off x="8735063" y="3983760"/>
            <a:ext cx="0" cy="262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09335F-E3A0-A758-1E09-8E6B13E57B9A}"/>
              </a:ext>
            </a:extLst>
          </p:cNvPr>
          <p:cNvSpPr/>
          <p:nvPr/>
        </p:nvSpPr>
        <p:spPr>
          <a:xfrm>
            <a:off x="5895124" y="4864690"/>
            <a:ext cx="1737360" cy="536448"/>
          </a:xfrm>
          <a:prstGeom prst="rect">
            <a:avLst/>
          </a:prstGeom>
          <a:solidFill>
            <a:srgbClr val="33A02C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18.18%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343664-1F9B-1CE0-15AA-086EF9ACA759}"/>
              </a:ext>
            </a:extLst>
          </p:cNvPr>
          <p:cNvSpPr/>
          <p:nvPr/>
        </p:nvSpPr>
        <p:spPr>
          <a:xfrm>
            <a:off x="9901977" y="4864690"/>
            <a:ext cx="1737360" cy="536448"/>
          </a:xfrm>
          <a:prstGeom prst="rect">
            <a:avLst/>
          </a:prstGeom>
          <a:solidFill>
            <a:srgbClr val="B2DF8A"/>
          </a:solidFill>
          <a:ln>
            <a:solidFill>
              <a:srgbClr val="B2D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27.27%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8D551A8-925C-FBA4-55D7-5EBA618D3B4F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763804" y="4514016"/>
            <a:ext cx="0" cy="350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B8E8FA-EF75-A3BC-1851-6A160431C740}"/>
              </a:ext>
            </a:extLst>
          </p:cNvPr>
          <p:cNvCxnSpPr>
            <a:cxnSpLocks/>
            <a:stCxn id="80" idx="2"/>
            <a:endCxn id="111" idx="0"/>
          </p:cNvCxnSpPr>
          <p:nvPr/>
        </p:nvCxnSpPr>
        <p:spPr>
          <a:xfrm flipH="1">
            <a:off x="10770657" y="4584346"/>
            <a:ext cx="4007" cy="28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167A6-9E6A-9C68-8C27-A88AB15F3AF3}"/>
              </a:ext>
            </a:extLst>
          </p:cNvPr>
          <p:cNvSpPr/>
          <p:nvPr/>
        </p:nvSpPr>
        <p:spPr>
          <a:xfrm>
            <a:off x="2242474" y="70782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78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100%</a:t>
            </a:r>
            <a:endParaRPr lang="es-CR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4B98AE-F05A-5126-EC32-845C3E19AD0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11154" y="607230"/>
            <a:ext cx="0" cy="15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585DA8-2E67-1082-1EFF-A57DC7B01B93}"/>
              </a:ext>
            </a:extLst>
          </p:cNvPr>
          <p:cNvSpPr txBox="1"/>
          <p:nvPr/>
        </p:nvSpPr>
        <p:spPr>
          <a:xfrm>
            <a:off x="1491159" y="758190"/>
            <a:ext cx="3239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Solar.Radiation.WattM2 &gt; 917.85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45D4AD-410C-BAF3-3D4B-A8DD76FE72F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1172782" y="927467"/>
            <a:ext cx="318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7978E-1FBA-A295-C671-4228381E8EA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731149" y="927467"/>
            <a:ext cx="5460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A6A23A-D49B-F6A7-B460-F01B899347C4}"/>
              </a:ext>
            </a:extLst>
          </p:cNvPr>
          <p:cNvSpPr txBox="1"/>
          <p:nvPr/>
        </p:nvSpPr>
        <p:spPr>
          <a:xfrm>
            <a:off x="5277200" y="758190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60D70-8CED-6BC9-3389-9AC0CE6B0D3D}"/>
              </a:ext>
            </a:extLst>
          </p:cNvPr>
          <p:cNvSpPr/>
          <p:nvPr/>
        </p:nvSpPr>
        <p:spPr>
          <a:xfrm>
            <a:off x="126008" y="1592104"/>
            <a:ext cx="1737360" cy="536448"/>
          </a:xfrm>
          <a:prstGeom prst="rect">
            <a:avLst/>
          </a:prstGeom>
          <a:solidFill>
            <a:srgbClr val="A6CEE3"/>
          </a:solidFill>
          <a:ln>
            <a:solidFill>
              <a:srgbClr val="A6C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55.13%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3CA0D1-B301-B756-4E95-2015544681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4688" y="1127522"/>
            <a:ext cx="0" cy="46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33964-FC5F-AC76-5C42-BD197CC66865}"/>
              </a:ext>
            </a:extLst>
          </p:cNvPr>
          <p:cNvSpPr/>
          <p:nvPr/>
        </p:nvSpPr>
        <p:spPr>
          <a:xfrm>
            <a:off x="4645925" y="1592104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44.87%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22276D-2A38-7084-F14B-85CBBC64A28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502582" y="1096744"/>
            <a:ext cx="12023" cy="495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78C123-A2FD-9487-C76C-CB985F5AD745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514605" y="2128552"/>
            <a:ext cx="0" cy="370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3F3F42-1EFB-6855-7296-7672865B7264}"/>
              </a:ext>
            </a:extLst>
          </p:cNvPr>
          <p:cNvSpPr txBox="1"/>
          <p:nvPr/>
        </p:nvSpPr>
        <p:spPr>
          <a:xfrm>
            <a:off x="4095787" y="2499074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Wind.Speed.mSec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&lt;= 1.2715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CD595F-2C20-172F-5014-BC27D4B66E7C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753500" y="2668351"/>
            <a:ext cx="342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FB7355-C7D4-7DF3-2A7A-F0E47D388A2A}"/>
              </a:ext>
            </a:extLst>
          </p:cNvPr>
          <p:cNvSpPr/>
          <p:nvPr/>
        </p:nvSpPr>
        <p:spPr>
          <a:xfrm>
            <a:off x="2706726" y="3256812"/>
            <a:ext cx="1737360" cy="536448"/>
          </a:xfrm>
          <a:prstGeom prst="rect">
            <a:avLst/>
          </a:prstGeom>
          <a:solidFill>
            <a:srgbClr val="1F78B4"/>
          </a:solidFill>
          <a:ln>
            <a:solidFill>
              <a:srgbClr val="1F78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5.13%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B0461-F484-8DEC-A22D-4D0724231C89}"/>
              </a:ext>
            </a:extLst>
          </p:cNvPr>
          <p:cNvSpPr txBox="1"/>
          <p:nvPr/>
        </p:nvSpPr>
        <p:spPr>
          <a:xfrm>
            <a:off x="810182" y="75819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111E0-296A-E577-AD76-86D229AC2705}"/>
              </a:ext>
            </a:extLst>
          </p:cNvPr>
          <p:cNvSpPr txBox="1"/>
          <p:nvPr/>
        </p:nvSpPr>
        <p:spPr>
          <a:xfrm>
            <a:off x="3390900" y="249907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3DA593-ABAD-3B13-BDB2-7F79C80BC980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3572200" y="2837628"/>
            <a:ext cx="3206" cy="41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CDDAF5-6C11-229A-3C85-3AF012D77097}"/>
              </a:ext>
            </a:extLst>
          </p:cNvPr>
          <p:cNvSpPr/>
          <p:nvPr/>
        </p:nvSpPr>
        <p:spPr>
          <a:xfrm>
            <a:off x="6742433" y="3256812"/>
            <a:ext cx="1737360" cy="536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31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39.74%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60B09-6442-7AEC-BAA6-E44A1B0796E2}"/>
              </a:ext>
            </a:extLst>
          </p:cNvPr>
          <p:cNvSpPr txBox="1"/>
          <p:nvPr/>
        </p:nvSpPr>
        <p:spPr>
          <a:xfrm>
            <a:off x="7385731" y="2500467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64076-DEDA-84A4-51A8-B00483CB9B69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933423" y="2668351"/>
            <a:ext cx="452308" cy="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DAF14D-6E8C-0959-2F46-403EAE7DC09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7611113" y="2839021"/>
            <a:ext cx="0" cy="417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B05F81-8173-FEB5-DE47-064DA7B14B1C}"/>
              </a:ext>
            </a:extLst>
          </p:cNvPr>
          <p:cNvSpPr txBox="1"/>
          <p:nvPr/>
        </p:nvSpPr>
        <p:spPr>
          <a:xfrm>
            <a:off x="6345382" y="4048588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Temperature.C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  &gt; 27.745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3CA752-EBC0-FA83-C969-3A827327D36E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5827566" y="4217865"/>
            <a:ext cx="517816" cy="6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C1FF64-58E3-B693-085B-79E45A401228}"/>
              </a:ext>
            </a:extLst>
          </p:cNvPr>
          <p:cNvSpPr txBox="1"/>
          <p:nvPr/>
        </p:nvSpPr>
        <p:spPr>
          <a:xfrm>
            <a:off x="5464966" y="40552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3FDE4-05BA-AD29-5A56-95A77AA1EFF9}"/>
              </a:ext>
            </a:extLst>
          </p:cNvPr>
          <p:cNvSpPr txBox="1"/>
          <p:nvPr/>
        </p:nvSpPr>
        <p:spPr>
          <a:xfrm>
            <a:off x="9425332" y="405529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191523-D07C-0740-0D63-7049717F30D1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8876844" y="4217865"/>
            <a:ext cx="548488" cy="6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243A13-5BCD-68E0-1B0C-98BF9FC08C4C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7611113" y="3793260"/>
            <a:ext cx="0" cy="25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C8C60F-416B-0DB8-821A-BCEC7D7A9701}"/>
              </a:ext>
            </a:extLst>
          </p:cNvPr>
          <p:cNvSpPr/>
          <p:nvPr/>
        </p:nvSpPr>
        <p:spPr>
          <a:xfrm>
            <a:off x="4771174" y="4674190"/>
            <a:ext cx="1737360" cy="536448"/>
          </a:xfrm>
          <a:prstGeom prst="rect">
            <a:avLst/>
          </a:prstGeom>
          <a:solidFill>
            <a:srgbClr val="33A02C"/>
          </a:solidFill>
          <a:ln>
            <a:solidFill>
              <a:srgbClr val="33A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21.79%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7BC4A7-268F-E7D0-C019-A63FE98EEFE4}"/>
              </a:ext>
            </a:extLst>
          </p:cNvPr>
          <p:cNvSpPr/>
          <p:nvPr/>
        </p:nvSpPr>
        <p:spPr>
          <a:xfrm>
            <a:off x="8778027" y="4674190"/>
            <a:ext cx="1737360" cy="536448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17.95%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3378F-F0AB-5966-AC49-C8AFA7915DD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639854" y="4323516"/>
            <a:ext cx="0" cy="350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A67C58-E3AA-E1CB-D247-3BA7ECBBEBC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9646707" y="4393846"/>
            <a:ext cx="4007" cy="28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1D6C6D-08FC-98FA-E2E4-03BFAECC0EA4}"/>
              </a:ext>
            </a:extLst>
          </p:cNvPr>
          <p:cNvCxnSpPr>
            <a:cxnSpLocks/>
            <a:stCxn id="32" idx="2"/>
            <a:endCxn id="69" idx="0"/>
          </p:cNvCxnSpPr>
          <p:nvPr/>
        </p:nvCxnSpPr>
        <p:spPr>
          <a:xfrm>
            <a:off x="9646707" y="5210638"/>
            <a:ext cx="0" cy="28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C77BF9-08D8-4A79-AA15-CFA5A7F8EAEB}"/>
              </a:ext>
            </a:extLst>
          </p:cNvPr>
          <p:cNvSpPr txBox="1"/>
          <p:nvPr/>
        </p:nvSpPr>
        <p:spPr>
          <a:xfrm>
            <a:off x="7939348" y="5490982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Solar.Radiation.WattM2 &lt;= 8.44.35</a:t>
            </a:r>
            <a:endParaRPr lang="es-CR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FE752E-DF3D-7722-0E2F-F041B030CBD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477125" y="5660259"/>
            <a:ext cx="462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4BB3B6-B440-6C21-D76C-274D65A40CE8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1354065" y="5660259"/>
            <a:ext cx="462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F00330E-7487-5341-F31E-3FA74CED12E5}"/>
              </a:ext>
            </a:extLst>
          </p:cNvPr>
          <p:cNvSpPr txBox="1"/>
          <p:nvPr/>
        </p:nvSpPr>
        <p:spPr>
          <a:xfrm>
            <a:off x="7159577" y="54613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Sí</a:t>
            </a:r>
            <a:endParaRPr lang="es-CR" sz="1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C5D82-4C3F-2C06-0D74-5A8645EAA2CF}"/>
              </a:ext>
            </a:extLst>
          </p:cNvPr>
          <p:cNvSpPr txBox="1"/>
          <p:nvPr/>
        </p:nvSpPr>
        <p:spPr>
          <a:xfrm>
            <a:off x="11771981" y="5490982"/>
            <a:ext cx="4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</a:t>
            </a:r>
            <a:endParaRPr lang="es-CR" sz="1600" b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22BD6-6A98-1455-12D1-3E52F87B016A}"/>
              </a:ext>
            </a:extLst>
          </p:cNvPr>
          <p:cNvCxnSpPr>
            <a:cxnSpLocks/>
            <a:stCxn id="80" idx="2"/>
            <a:endCxn id="90" idx="0"/>
          </p:cNvCxnSpPr>
          <p:nvPr/>
        </p:nvCxnSpPr>
        <p:spPr>
          <a:xfrm>
            <a:off x="7340877" y="5799900"/>
            <a:ext cx="0" cy="252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5519895-F2B5-C3A8-DEFB-81CCE0EBC182}"/>
              </a:ext>
            </a:extLst>
          </p:cNvPr>
          <p:cNvCxnSpPr>
            <a:cxnSpLocks/>
            <a:stCxn id="81" idx="2"/>
            <a:endCxn id="94" idx="0"/>
          </p:cNvCxnSpPr>
          <p:nvPr/>
        </p:nvCxnSpPr>
        <p:spPr>
          <a:xfrm>
            <a:off x="11997363" y="5829536"/>
            <a:ext cx="0" cy="222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7B6F5BA-DEA9-7EDE-8EBF-4A7910B67C6B}"/>
              </a:ext>
            </a:extLst>
          </p:cNvPr>
          <p:cNvSpPr/>
          <p:nvPr/>
        </p:nvSpPr>
        <p:spPr>
          <a:xfrm>
            <a:off x="6472197" y="6052317"/>
            <a:ext cx="1737360" cy="536448"/>
          </a:xfrm>
          <a:prstGeom prst="rect">
            <a:avLst/>
          </a:prstGeom>
          <a:solidFill>
            <a:srgbClr val="B2DF8A"/>
          </a:solidFill>
          <a:ln>
            <a:solidFill>
              <a:srgbClr val="B2D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7.69%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7A5281-B9B3-2073-8F4B-EFC9CFA90ADF}"/>
              </a:ext>
            </a:extLst>
          </p:cNvPr>
          <p:cNvSpPr/>
          <p:nvPr/>
        </p:nvSpPr>
        <p:spPr>
          <a:xfrm>
            <a:off x="11128683" y="6052317"/>
            <a:ext cx="1737360" cy="536448"/>
          </a:xfrm>
          <a:prstGeom prst="rect">
            <a:avLst/>
          </a:prstGeom>
          <a:solidFill>
            <a:srgbClr val="A6611A"/>
          </a:solidFill>
          <a:ln>
            <a:solidFill>
              <a:srgbClr val="A661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10.26%</a:t>
            </a:r>
          </a:p>
        </p:txBody>
      </p:sp>
    </p:spTree>
    <p:extLst>
      <p:ext uri="{BB962C8B-B14F-4D97-AF65-F5344CB8AC3E}">
        <p14:creationId xmlns:p14="http://schemas.microsoft.com/office/powerpoint/2010/main" val="304084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100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Cervantes</dc:creator>
  <cp:lastModifiedBy>Joshua Cervantes</cp:lastModifiedBy>
  <cp:revision>1</cp:revision>
  <dcterms:created xsi:type="dcterms:W3CDTF">2024-10-23T23:49:36Z</dcterms:created>
  <dcterms:modified xsi:type="dcterms:W3CDTF">2024-11-01T04:39:46Z</dcterms:modified>
</cp:coreProperties>
</file>