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33E1-3FF5-4895-9D34-F52ACB6D7B8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33E1-3FF5-4895-9D34-F52ACB6D7B8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F3A3-08E4-40AB-BAB8-0C0BB413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name: Student Registration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Swing and MySQL Data Base  </a:t>
            </a:r>
          </a:p>
          <a:p>
            <a:r>
              <a:rPr lang="en-US" dirty="0" smtClean="0"/>
              <a:t>By- </a:t>
            </a:r>
            <a:r>
              <a:rPr lang="en-US" dirty="0" err="1" smtClean="0"/>
              <a:t>Afroz</a:t>
            </a:r>
            <a:r>
              <a:rPr lang="en-US" dirty="0" smtClean="0"/>
              <a:t> </a:t>
            </a:r>
            <a:r>
              <a:rPr lang="en-US" dirty="0" err="1" smtClean="0"/>
              <a:t>Parveen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9976" r="4983" b="12690"/>
          <a:stretch/>
        </p:blipFill>
        <p:spPr>
          <a:xfrm>
            <a:off x="1691680" y="1988840"/>
            <a:ext cx="6012000" cy="3564000"/>
          </a:xfrm>
        </p:spPr>
      </p:pic>
    </p:spTree>
    <p:extLst>
      <p:ext uri="{BB962C8B-B14F-4D97-AF65-F5344CB8AC3E}">
        <p14:creationId xmlns:p14="http://schemas.microsoft.com/office/powerpoint/2010/main" val="38760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Student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t="9977" r="4834" b="13661"/>
          <a:stretch/>
        </p:blipFill>
        <p:spPr>
          <a:xfrm>
            <a:off x="1475656" y="1988840"/>
            <a:ext cx="6048000" cy="3456000"/>
          </a:xfrm>
        </p:spPr>
      </p:pic>
    </p:spTree>
    <p:extLst>
      <p:ext uri="{BB962C8B-B14F-4D97-AF65-F5344CB8AC3E}">
        <p14:creationId xmlns:p14="http://schemas.microsoft.com/office/powerpoint/2010/main" val="190135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register to save on data 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3" t="10715" r="7028" b="13889"/>
          <a:stretch/>
        </p:blipFill>
        <p:spPr>
          <a:xfrm>
            <a:off x="2051720" y="1988840"/>
            <a:ext cx="4572000" cy="3420000"/>
          </a:xfrm>
        </p:spPr>
      </p:pic>
    </p:spTree>
    <p:extLst>
      <p:ext uri="{BB962C8B-B14F-4D97-AF65-F5344CB8AC3E}">
        <p14:creationId xmlns:p14="http://schemas.microsoft.com/office/powerpoint/2010/main" val="22392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details stored in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40" t="28733" r="27417" b="6560"/>
          <a:stretch/>
        </p:blipFill>
        <p:spPr>
          <a:xfrm>
            <a:off x="-324544" y="2132856"/>
            <a:ext cx="8028000" cy="2772000"/>
          </a:xfrm>
        </p:spPr>
      </p:pic>
    </p:spTree>
    <p:extLst>
      <p:ext uri="{BB962C8B-B14F-4D97-AF65-F5344CB8AC3E}">
        <p14:creationId xmlns:p14="http://schemas.microsoft.com/office/powerpoint/2010/main" val="28948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name: Student Registration Form</vt:lpstr>
      <vt:lpstr>Student Form</vt:lpstr>
      <vt:lpstr>Enter Student details</vt:lpstr>
      <vt:lpstr>Click on register to save on data base</vt:lpstr>
      <vt:lpstr>Student details stored in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az</dc:creator>
  <cp:lastModifiedBy>az</cp:lastModifiedBy>
  <cp:revision>3</cp:revision>
  <dcterms:created xsi:type="dcterms:W3CDTF">2022-03-09T18:21:30Z</dcterms:created>
  <dcterms:modified xsi:type="dcterms:W3CDTF">2022-03-09T18:42:54Z</dcterms:modified>
</cp:coreProperties>
</file>