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 id="270" r:id="rId14"/>
    <p:sldId id="27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70A2877-DC65-46F7-B3A6-CCBC6DEF5525}" type="datetimeFigureOut">
              <a:rPr lang="en-US" smtClean="0"/>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5AC6B4-780C-4667-B623-11ED39879C20}" type="slidenum">
              <a:rPr lang="en-US" smtClean="0"/>
              <a:t>‹#›</a:t>
            </a:fld>
            <a:endParaRPr lang="en-US"/>
          </a:p>
        </p:txBody>
      </p:sp>
    </p:spTree>
    <p:extLst>
      <p:ext uri="{BB962C8B-B14F-4D97-AF65-F5344CB8AC3E}">
        <p14:creationId xmlns:p14="http://schemas.microsoft.com/office/powerpoint/2010/main" val="510615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0A2877-DC65-46F7-B3A6-CCBC6DEF5525}" type="datetimeFigureOut">
              <a:rPr lang="en-US" smtClean="0"/>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5AC6B4-780C-4667-B623-11ED39879C20}" type="slidenum">
              <a:rPr lang="en-US" smtClean="0"/>
              <a:t>‹#›</a:t>
            </a:fld>
            <a:endParaRPr lang="en-US"/>
          </a:p>
        </p:txBody>
      </p:sp>
    </p:spTree>
    <p:extLst>
      <p:ext uri="{BB962C8B-B14F-4D97-AF65-F5344CB8AC3E}">
        <p14:creationId xmlns:p14="http://schemas.microsoft.com/office/powerpoint/2010/main" val="312789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0A2877-DC65-46F7-B3A6-CCBC6DEF5525}" type="datetimeFigureOut">
              <a:rPr lang="en-US" smtClean="0"/>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5AC6B4-780C-4667-B623-11ED39879C20}" type="slidenum">
              <a:rPr lang="en-US" smtClean="0"/>
              <a:t>‹#›</a:t>
            </a:fld>
            <a:endParaRPr lang="en-US"/>
          </a:p>
        </p:txBody>
      </p:sp>
    </p:spTree>
    <p:extLst>
      <p:ext uri="{BB962C8B-B14F-4D97-AF65-F5344CB8AC3E}">
        <p14:creationId xmlns:p14="http://schemas.microsoft.com/office/powerpoint/2010/main" val="1537434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0A2877-DC65-46F7-B3A6-CCBC6DEF5525}" type="datetimeFigureOut">
              <a:rPr lang="en-US" smtClean="0"/>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5AC6B4-780C-4667-B623-11ED39879C20}" type="slidenum">
              <a:rPr lang="en-US" smtClean="0"/>
              <a:t>‹#›</a:t>
            </a:fld>
            <a:endParaRPr lang="en-US"/>
          </a:p>
        </p:txBody>
      </p:sp>
    </p:spTree>
    <p:extLst>
      <p:ext uri="{BB962C8B-B14F-4D97-AF65-F5344CB8AC3E}">
        <p14:creationId xmlns:p14="http://schemas.microsoft.com/office/powerpoint/2010/main" val="1243353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0A2877-DC65-46F7-B3A6-CCBC6DEF5525}" type="datetimeFigureOut">
              <a:rPr lang="en-US" smtClean="0"/>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5AC6B4-780C-4667-B623-11ED39879C20}" type="slidenum">
              <a:rPr lang="en-US" smtClean="0"/>
              <a:t>‹#›</a:t>
            </a:fld>
            <a:endParaRPr lang="en-US"/>
          </a:p>
        </p:txBody>
      </p:sp>
    </p:spTree>
    <p:extLst>
      <p:ext uri="{BB962C8B-B14F-4D97-AF65-F5344CB8AC3E}">
        <p14:creationId xmlns:p14="http://schemas.microsoft.com/office/powerpoint/2010/main" val="2254981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70A2877-DC65-46F7-B3A6-CCBC6DEF5525}" type="datetimeFigureOut">
              <a:rPr lang="en-US" smtClean="0"/>
              <a:t>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5AC6B4-780C-4667-B623-11ED39879C20}" type="slidenum">
              <a:rPr lang="en-US" smtClean="0"/>
              <a:t>‹#›</a:t>
            </a:fld>
            <a:endParaRPr lang="en-US"/>
          </a:p>
        </p:txBody>
      </p:sp>
    </p:spTree>
    <p:extLst>
      <p:ext uri="{BB962C8B-B14F-4D97-AF65-F5344CB8AC3E}">
        <p14:creationId xmlns:p14="http://schemas.microsoft.com/office/powerpoint/2010/main" val="1324370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70A2877-DC65-46F7-B3A6-CCBC6DEF5525}" type="datetimeFigureOut">
              <a:rPr lang="en-US" smtClean="0"/>
              <a:t>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5AC6B4-780C-4667-B623-11ED39879C20}" type="slidenum">
              <a:rPr lang="en-US" smtClean="0"/>
              <a:t>‹#›</a:t>
            </a:fld>
            <a:endParaRPr lang="en-US"/>
          </a:p>
        </p:txBody>
      </p:sp>
    </p:spTree>
    <p:extLst>
      <p:ext uri="{BB962C8B-B14F-4D97-AF65-F5344CB8AC3E}">
        <p14:creationId xmlns:p14="http://schemas.microsoft.com/office/powerpoint/2010/main" val="753725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70A2877-DC65-46F7-B3A6-CCBC6DEF5525}" type="datetimeFigureOut">
              <a:rPr lang="en-US" smtClean="0"/>
              <a:t>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5AC6B4-780C-4667-B623-11ED39879C20}" type="slidenum">
              <a:rPr lang="en-US" smtClean="0"/>
              <a:t>‹#›</a:t>
            </a:fld>
            <a:endParaRPr lang="en-US"/>
          </a:p>
        </p:txBody>
      </p:sp>
    </p:spTree>
    <p:extLst>
      <p:ext uri="{BB962C8B-B14F-4D97-AF65-F5344CB8AC3E}">
        <p14:creationId xmlns:p14="http://schemas.microsoft.com/office/powerpoint/2010/main" val="2674113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0A2877-DC65-46F7-B3A6-CCBC6DEF5525}" type="datetimeFigureOut">
              <a:rPr lang="en-US" smtClean="0"/>
              <a:t>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5AC6B4-780C-4667-B623-11ED39879C20}" type="slidenum">
              <a:rPr lang="en-US" smtClean="0"/>
              <a:t>‹#›</a:t>
            </a:fld>
            <a:endParaRPr lang="en-US"/>
          </a:p>
        </p:txBody>
      </p:sp>
    </p:spTree>
    <p:extLst>
      <p:ext uri="{BB962C8B-B14F-4D97-AF65-F5344CB8AC3E}">
        <p14:creationId xmlns:p14="http://schemas.microsoft.com/office/powerpoint/2010/main" val="4187933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0A2877-DC65-46F7-B3A6-CCBC6DEF5525}" type="datetimeFigureOut">
              <a:rPr lang="en-US" smtClean="0"/>
              <a:t>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5AC6B4-780C-4667-B623-11ED39879C20}" type="slidenum">
              <a:rPr lang="en-US" smtClean="0"/>
              <a:t>‹#›</a:t>
            </a:fld>
            <a:endParaRPr lang="en-US"/>
          </a:p>
        </p:txBody>
      </p:sp>
    </p:spTree>
    <p:extLst>
      <p:ext uri="{BB962C8B-B14F-4D97-AF65-F5344CB8AC3E}">
        <p14:creationId xmlns:p14="http://schemas.microsoft.com/office/powerpoint/2010/main" val="1175548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0A2877-DC65-46F7-B3A6-CCBC6DEF5525}" type="datetimeFigureOut">
              <a:rPr lang="en-US" smtClean="0"/>
              <a:t>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5AC6B4-780C-4667-B623-11ED39879C20}" type="slidenum">
              <a:rPr lang="en-US" smtClean="0"/>
              <a:t>‹#›</a:t>
            </a:fld>
            <a:endParaRPr lang="en-US"/>
          </a:p>
        </p:txBody>
      </p:sp>
    </p:spTree>
    <p:extLst>
      <p:ext uri="{BB962C8B-B14F-4D97-AF65-F5344CB8AC3E}">
        <p14:creationId xmlns:p14="http://schemas.microsoft.com/office/powerpoint/2010/main" val="3363785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0A2877-DC65-46F7-B3A6-CCBC6DEF5525}" type="datetimeFigureOut">
              <a:rPr lang="en-US" smtClean="0"/>
              <a:t>1/3/2022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5AC6B4-780C-4667-B623-11ED39879C20}" type="slidenum">
              <a:rPr lang="en-US" smtClean="0"/>
              <a:t>‹#›</a:t>
            </a:fld>
            <a:endParaRPr lang="en-US"/>
          </a:p>
        </p:txBody>
      </p:sp>
    </p:spTree>
    <p:extLst>
      <p:ext uri="{BB962C8B-B14F-4D97-AF65-F5344CB8AC3E}">
        <p14:creationId xmlns:p14="http://schemas.microsoft.com/office/powerpoint/2010/main" val="684058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0"/>
            <a:ext cx="7772400" cy="2057400"/>
          </a:xfrm>
        </p:spPr>
        <p:txBody>
          <a:bodyPr/>
          <a:lstStyle/>
          <a:p>
            <a:r>
              <a:rPr lang="en-US" dirty="0" smtClean="0"/>
              <a:t>Mini front-end project using HTML,CSS and </a:t>
            </a:r>
            <a:r>
              <a:rPr lang="en-US" dirty="0" err="1" smtClean="0"/>
              <a:t>Javascript</a:t>
            </a:r>
            <a:endParaRPr lang="en-US" dirty="0"/>
          </a:p>
        </p:txBody>
      </p:sp>
      <p:sp>
        <p:nvSpPr>
          <p:cNvPr id="3" name="Subtitle 2"/>
          <p:cNvSpPr>
            <a:spLocks noGrp="1"/>
          </p:cNvSpPr>
          <p:nvPr>
            <p:ph type="subTitle" idx="1"/>
          </p:nvPr>
        </p:nvSpPr>
        <p:spPr>
          <a:xfrm>
            <a:off x="1371600" y="3200400"/>
            <a:ext cx="6400800" cy="1801091"/>
          </a:xfrm>
        </p:spPr>
        <p:txBody>
          <a:bodyPr/>
          <a:lstStyle/>
          <a:p>
            <a:r>
              <a:rPr lang="en-US" dirty="0" smtClean="0"/>
              <a:t>Project name:</a:t>
            </a:r>
          </a:p>
          <a:p>
            <a:r>
              <a:rPr lang="en-US" sz="3600" b="1" dirty="0" smtClean="0"/>
              <a:t>AFROZ Multi-Cuisine Restaurant</a:t>
            </a:r>
            <a:endParaRPr lang="en-US" sz="3600" b="1" dirty="0"/>
          </a:p>
        </p:txBody>
      </p:sp>
    </p:spTree>
    <p:extLst>
      <p:ext uri="{BB962C8B-B14F-4D97-AF65-F5344CB8AC3E}">
        <p14:creationId xmlns:p14="http://schemas.microsoft.com/office/powerpoint/2010/main" val="2771703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 NOW button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When you click the order now button, it will display three options like Name, Phone number and Address.. And you have to fill these three options to place your order.</a:t>
            </a:r>
          </a:p>
          <a:p>
            <a:r>
              <a:rPr lang="en-US" dirty="0" smtClean="0"/>
              <a:t>Validations are available for each options like, you have to enter only numbers in phone no option and it must </a:t>
            </a:r>
            <a:r>
              <a:rPr lang="en-US" dirty="0" err="1" smtClean="0"/>
              <a:t>cantain</a:t>
            </a:r>
            <a:r>
              <a:rPr lang="en-US" dirty="0" smtClean="0"/>
              <a:t> 10 digits ,and blank options are not allowed and only characters in name.</a:t>
            </a:r>
          </a:p>
          <a:p>
            <a:r>
              <a:rPr lang="en-US" dirty="0" smtClean="0"/>
              <a:t>After that you can click the Submit button to place your order.</a:t>
            </a:r>
          </a:p>
          <a:p>
            <a:r>
              <a:rPr lang="en-US" dirty="0" smtClean="0"/>
              <a:t>Then order confirmation notification is displayed.</a:t>
            </a:r>
            <a:endParaRPr lang="en-US" dirty="0"/>
          </a:p>
        </p:txBody>
      </p:sp>
    </p:spTree>
    <p:extLst>
      <p:ext uri="{BB962C8B-B14F-4D97-AF65-F5344CB8AC3E}">
        <p14:creationId xmlns:p14="http://schemas.microsoft.com/office/powerpoint/2010/main" val="978858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 now(blank values validation)</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10103" b="7063"/>
          <a:stretch/>
        </p:blipFill>
        <p:spPr>
          <a:xfrm>
            <a:off x="546957" y="1600200"/>
            <a:ext cx="8050085" cy="3749040"/>
          </a:xfrm>
        </p:spPr>
      </p:pic>
    </p:spTree>
    <p:extLst>
      <p:ext uri="{BB962C8B-B14F-4D97-AF65-F5344CB8AC3E}">
        <p14:creationId xmlns:p14="http://schemas.microsoft.com/office/powerpoint/2010/main" val="4039273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Order now(less or greater than 10 digits)</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10103" b="7063"/>
          <a:stretch/>
        </p:blipFill>
        <p:spPr>
          <a:xfrm>
            <a:off x="546957" y="1600200"/>
            <a:ext cx="8050085" cy="3749040"/>
          </a:xfrm>
        </p:spPr>
      </p:pic>
    </p:spTree>
    <p:extLst>
      <p:ext uri="{BB962C8B-B14F-4D97-AF65-F5344CB8AC3E}">
        <p14:creationId xmlns:p14="http://schemas.microsoft.com/office/powerpoint/2010/main" val="1834887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Order placed confirmation message</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8079" b="17167"/>
          <a:stretch/>
        </p:blipFill>
        <p:spPr>
          <a:xfrm>
            <a:off x="546957" y="1600200"/>
            <a:ext cx="8050085" cy="3383280"/>
          </a:xfrm>
        </p:spPr>
      </p:pic>
    </p:spTree>
    <p:extLst>
      <p:ext uri="{BB962C8B-B14F-4D97-AF65-F5344CB8AC3E}">
        <p14:creationId xmlns:p14="http://schemas.microsoft.com/office/powerpoint/2010/main" val="3911256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 Us</a:t>
            </a:r>
            <a:endParaRPr lang="en-US" dirty="0"/>
          </a:p>
        </p:txBody>
      </p:sp>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t="10103" b="5042"/>
          <a:stretch/>
        </p:blipFill>
        <p:spPr>
          <a:xfrm>
            <a:off x="546957" y="1600200"/>
            <a:ext cx="8050085" cy="3840480"/>
          </a:xfrm>
        </p:spPr>
      </p:pic>
    </p:spTree>
    <p:extLst>
      <p:ext uri="{BB962C8B-B14F-4D97-AF65-F5344CB8AC3E}">
        <p14:creationId xmlns:p14="http://schemas.microsoft.com/office/powerpoint/2010/main" val="3912925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page</a:t>
            </a:r>
            <a:endParaRPr lang="en-US" dirty="0"/>
          </a:p>
        </p:txBody>
      </p:sp>
      <p:sp>
        <p:nvSpPr>
          <p:cNvPr id="3" name="Content Placeholder 2"/>
          <p:cNvSpPr>
            <a:spLocks noGrp="1"/>
          </p:cNvSpPr>
          <p:nvPr>
            <p:ph idx="1"/>
          </p:nvPr>
        </p:nvSpPr>
        <p:spPr/>
        <p:txBody>
          <a:bodyPr/>
          <a:lstStyle/>
          <a:p>
            <a:pPr marL="0" indent="0">
              <a:buNone/>
            </a:pPr>
            <a:r>
              <a:rPr lang="en-US" dirty="0" smtClean="0"/>
              <a:t>Home page have options like Home, </a:t>
            </a:r>
            <a:r>
              <a:rPr lang="en-US" dirty="0" err="1"/>
              <a:t>S</a:t>
            </a:r>
            <a:r>
              <a:rPr lang="en-US" dirty="0" err="1" smtClean="0"/>
              <a:t>peaciality</a:t>
            </a:r>
            <a:r>
              <a:rPr lang="en-US" dirty="0" smtClean="0"/>
              <a:t>, Gallery and </a:t>
            </a:r>
            <a:r>
              <a:rPr lang="en-US" dirty="0"/>
              <a:t>C</a:t>
            </a:r>
            <a:r>
              <a:rPr lang="en-US" dirty="0" smtClean="0"/>
              <a:t>ontact Us.</a:t>
            </a:r>
          </a:p>
          <a:p>
            <a:pPr marL="0" indent="0">
              <a:buNone/>
            </a:pPr>
            <a:r>
              <a:rPr lang="en-US" dirty="0" smtClean="0"/>
              <a:t>You can select any options you want, it will go to that part.</a:t>
            </a:r>
          </a:p>
          <a:p>
            <a:pPr marL="0" indent="0">
              <a:buNone/>
            </a:pPr>
            <a:r>
              <a:rPr lang="en-US" dirty="0" smtClean="0"/>
              <a:t>And when you click the ORDER NOW button, it will display the dishes that are available in our restaurant.</a:t>
            </a:r>
            <a:endParaRPr lang="en-US" dirty="0"/>
          </a:p>
        </p:txBody>
      </p:sp>
    </p:spTree>
    <p:extLst>
      <p:ext uri="{BB962C8B-B14F-4D97-AF65-F5344CB8AC3E}">
        <p14:creationId xmlns:p14="http://schemas.microsoft.com/office/powerpoint/2010/main" val="3916354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page</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165" t="11278" r="-2" b="10290"/>
          <a:stretch/>
        </p:blipFill>
        <p:spPr>
          <a:xfrm>
            <a:off x="640080" y="1447800"/>
            <a:ext cx="7955280" cy="4191000"/>
          </a:xfrm>
        </p:spPr>
      </p:pic>
    </p:spTree>
    <p:extLst>
      <p:ext uri="{BB962C8B-B14F-4D97-AF65-F5344CB8AC3E}">
        <p14:creationId xmlns:p14="http://schemas.microsoft.com/office/powerpoint/2010/main" val="229336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r>
              <a:rPr lang="en-US" dirty="0" err="1"/>
              <a:t>S</a:t>
            </a:r>
            <a:r>
              <a:rPr lang="en-US" dirty="0" err="1" smtClean="0"/>
              <a:t>peaciality</a:t>
            </a:r>
            <a:endParaRPr lang="en-US" dirty="0"/>
          </a:p>
        </p:txBody>
      </p:sp>
      <p:sp>
        <p:nvSpPr>
          <p:cNvPr id="3" name="Content Placeholder 2"/>
          <p:cNvSpPr>
            <a:spLocks noGrp="1"/>
          </p:cNvSpPr>
          <p:nvPr>
            <p:ph idx="1"/>
          </p:nvPr>
        </p:nvSpPr>
        <p:spPr/>
        <p:txBody>
          <a:bodyPr/>
          <a:lstStyle/>
          <a:p>
            <a:r>
              <a:rPr lang="en-US" dirty="0" smtClean="0"/>
              <a:t>This </a:t>
            </a:r>
            <a:r>
              <a:rPr lang="en-US" dirty="0" err="1" smtClean="0"/>
              <a:t>speaciality</a:t>
            </a:r>
            <a:r>
              <a:rPr lang="en-US" dirty="0" smtClean="0"/>
              <a:t> option displays the special dishes available in our restaurant. With the food description and price of the dish.</a:t>
            </a:r>
          </a:p>
          <a:p>
            <a:r>
              <a:rPr lang="en-US" dirty="0" smtClean="0"/>
              <a:t>And can you click the Order </a:t>
            </a:r>
            <a:r>
              <a:rPr lang="en-US" dirty="0"/>
              <a:t>N</a:t>
            </a:r>
            <a:r>
              <a:rPr lang="en-US" dirty="0" smtClean="0"/>
              <a:t>ow button to place your order.</a:t>
            </a:r>
          </a:p>
        </p:txBody>
      </p:sp>
    </p:spTree>
    <p:extLst>
      <p:ext uri="{BB962C8B-B14F-4D97-AF65-F5344CB8AC3E}">
        <p14:creationId xmlns:p14="http://schemas.microsoft.com/office/powerpoint/2010/main" val="3926927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Speaciality</a:t>
            </a:r>
            <a:r>
              <a:rPr lang="en-US" dirty="0" smtClean="0"/>
              <a:t> image-1</a:t>
            </a:r>
            <a:endParaRPr lang="en-US" dirty="0"/>
          </a:p>
        </p:txBody>
      </p:sp>
      <p:pic>
        <p:nvPicPr>
          <p:cNvPr id="4" name="Content Placeholder 3"/>
          <p:cNvPicPr>
            <a:picLocks noGrp="1" noChangeAspect="1"/>
          </p:cNvPicPr>
          <p:nvPr>
            <p:ph idx="1"/>
          </p:nvPr>
        </p:nvPicPr>
        <p:blipFill rotWithShape="1">
          <a:blip r:embed="rId2">
            <a:extLst>
              <a:ext uri="{BEBA8EAE-BF5A-486C-A8C5-ECC9F3942E4B}">
                <a14:imgProps xmlns:a14="http://schemas.microsoft.com/office/drawing/2010/main">
                  <a14:imgLayer r:embed="rId3">
                    <a14:imgEffect>
                      <a14:sharpenSoften amount="3000"/>
                    </a14:imgEffect>
                  </a14:imgLayer>
                </a14:imgProps>
              </a:ext>
              <a:ext uri="{28A0092B-C50C-407E-A947-70E740481C1C}">
                <a14:useLocalDpi xmlns:a14="http://schemas.microsoft.com/office/drawing/2010/main" val="0"/>
              </a:ext>
            </a:extLst>
          </a:blip>
          <a:srcRect t="11061" b="8166"/>
          <a:stretch/>
        </p:blipFill>
        <p:spPr>
          <a:xfrm>
            <a:off x="546957" y="1828800"/>
            <a:ext cx="8050085" cy="3840480"/>
          </a:xfrm>
        </p:spPr>
      </p:pic>
    </p:spTree>
    <p:extLst>
      <p:ext uri="{BB962C8B-B14F-4D97-AF65-F5344CB8AC3E}">
        <p14:creationId xmlns:p14="http://schemas.microsoft.com/office/powerpoint/2010/main" val="3020841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Speaciality</a:t>
            </a:r>
            <a:r>
              <a:rPr lang="en-US" dirty="0" smtClean="0"/>
              <a:t> image-2</a:t>
            </a:r>
            <a:endParaRPr lang="en-US" dirty="0"/>
          </a:p>
        </p:txBody>
      </p:sp>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t="8079" b="9086"/>
          <a:stretch/>
        </p:blipFill>
        <p:spPr>
          <a:xfrm>
            <a:off x="546957" y="1600200"/>
            <a:ext cx="8050085" cy="3749040"/>
          </a:xfrm>
        </p:spPr>
      </p:pic>
    </p:spTree>
    <p:extLst>
      <p:ext uri="{BB962C8B-B14F-4D97-AF65-F5344CB8AC3E}">
        <p14:creationId xmlns:p14="http://schemas.microsoft.com/office/powerpoint/2010/main" val="2568211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Gallery</a:t>
            </a:r>
            <a:endParaRPr lang="en-US" dirty="0"/>
          </a:p>
        </p:txBody>
      </p:sp>
      <p:sp>
        <p:nvSpPr>
          <p:cNvPr id="3" name="Content Placeholder 2"/>
          <p:cNvSpPr>
            <a:spLocks noGrp="1"/>
          </p:cNvSpPr>
          <p:nvPr>
            <p:ph idx="1"/>
          </p:nvPr>
        </p:nvSpPr>
        <p:spPr/>
        <p:txBody>
          <a:bodyPr/>
          <a:lstStyle/>
          <a:p>
            <a:r>
              <a:rPr lang="en-US" dirty="0" smtClean="0"/>
              <a:t>This gallery option display each and every dishes that are available in our restaurant with the dish name and price, and also you can order any dish you want using the ORDER NOW button.</a:t>
            </a:r>
          </a:p>
          <a:p>
            <a:endParaRPr lang="en-US" dirty="0"/>
          </a:p>
        </p:txBody>
      </p:sp>
    </p:spTree>
    <p:extLst>
      <p:ext uri="{BB962C8B-B14F-4D97-AF65-F5344CB8AC3E}">
        <p14:creationId xmlns:p14="http://schemas.microsoft.com/office/powerpoint/2010/main" val="1902752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Gallery image-1</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9594" b="7571"/>
          <a:stretch/>
        </p:blipFill>
        <p:spPr>
          <a:xfrm>
            <a:off x="546957" y="1280160"/>
            <a:ext cx="8050085" cy="3749040"/>
          </a:xfrm>
        </p:spPr>
      </p:pic>
    </p:spTree>
    <p:extLst>
      <p:ext uri="{BB962C8B-B14F-4D97-AF65-F5344CB8AC3E}">
        <p14:creationId xmlns:p14="http://schemas.microsoft.com/office/powerpoint/2010/main" val="446825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Gallery image-2</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10103" b="5042"/>
          <a:stretch/>
        </p:blipFill>
        <p:spPr>
          <a:xfrm>
            <a:off x="546957" y="1600200"/>
            <a:ext cx="8050085" cy="3840480"/>
          </a:xfrm>
        </p:spPr>
      </p:pic>
    </p:spTree>
    <p:extLst>
      <p:ext uri="{BB962C8B-B14F-4D97-AF65-F5344CB8AC3E}">
        <p14:creationId xmlns:p14="http://schemas.microsoft.com/office/powerpoint/2010/main" val="38790398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TotalTime>
  <Words>261</Words>
  <Application>Microsoft Office PowerPoint</Application>
  <PresentationFormat>On-screen Show (4:3)</PresentationFormat>
  <Paragraphs>26</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Mini front-end project using HTML,CSS and Javascript</vt:lpstr>
      <vt:lpstr>Home page</vt:lpstr>
      <vt:lpstr>Home page</vt:lpstr>
      <vt:lpstr>Speaciality</vt:lpstr>
      <vt:lpstr>Speaciality image-1</vt:lpstr>
      <vt:lpstr>Speaciality image-2</vt:lpstr>
      <vt:lpstr>Gallery</vt:lpstr>
      <vt:lpstr>Gallery image-1</vt:lpstr>
      <vt:lpstr>Gallery image-2</vt:lpstr>
      <vt:lpstr>ORDER NOW button</vt:lpstr>
      <vt:lpstr>Order now(blank values validation)</vt:lpstr>
      <vt:lpstr>Order now(less or greater than 10 digits)</vt:lpstr>
      <vt:lpstr>Order placed confirmation message</vt:lpstr>
      <vt:lpstr>Contact Us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front-end project using HTML,CSS and Javascript</dc:title>
  <dc:creator>az</dc:creator>
  <cp:lastModifiedBy>az</cp:lastModifiedBy>
  <cp:revision>8</cp:revision>
  <dcterms:created xsi:type="dcterms:W3CDTF">2022-01-03T01:49:57Z</dcterms:created>
  <dcterms:modified xsi:type="dcterms:W3CDTF">2022-01-03T03:14:37Z</dcterms:modified>
</cp:coreProperties>
</file>