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74" autoAdjust="0"/>
  </p:normalViewPr>
  <p:slideViewPr>
    <p:cSldViewPr snapToGrid="0">
      <p:cViewPr varScale="1">
        <p:scale>
          <a:sx n="78" d="100"/>
          <a:sy n="78" d="100"/>
        </p:scale>
        <p:origin x="14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7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5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A4801-3FCF-4B63-A76C-A72CD6A1FFA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4112-9F91-4F1A-8EDA-466A8B0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633207" y="898497"/>
            <a:ext cx="3291840" cy="2478158"/>
            <a:chOff x="2633207" y="898497"/>
            <a:chExt cx="3291840" cy="2478158"/>
          </a:xfrm>
        </p:grpSpPr>
        <p:sp>
          <p:nvSpPr>
            <p:cNvPr id="4" name="Rounded Rectangle 3"/>
            <p:cNvSpPr/>
            <p:nvPr/>
          </p:nvSpPr>
          <p:spPr>
            <a:xfrm>
              <a:off x="2633207" y="898497"/>
              <a:ext cx="54864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.L2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28661" y="2919455"/>
              <a:ext cx="54864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.L8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47607" y="898497"/>
              <a:ext cx="54864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.L5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62007" y="898497"/>
              <a:ext cx="54864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.L6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62007" y="1638631"/>
              <a:ext cx="54864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.L3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6407" y="898497"/>
              <a:ext cx="54864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.L4</a:t>
              </a:r>
              <a:endParaRPr lang="en-US" dirty="0"/>
            </a:p>
          </p:txBody>
        </p:sp>
        <p:cxnSp>
          <p:nvCxnSpPr>
            <p:cNvPr id="11" name="Curved Connector 10"/>
            <p:cNvCxnSpPr>
              <a:stCxn id="4" idx="2"/>
              <a:endCxn id="5" idx="0"/>
            </p:cNvCxnSpPr>
            <p:nvPr/>
          </p:nvCxnSpPr>
          <p:spPr>
            <a:xfrm rot="16200000" flipH="1">
              <a:off x="2823375" y="1439849"/>
              <a:ext cx="1563758" cy="1395454"/>
            </a:xfrm>
            <a:prstGeom prst="curvedConnector3">
              <a:avLst>
                <a:gd name="adj1" fmla="val 688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2"/>
              <a:endCxn id="5" idx="0"/>
            </p:cNvCxnSpPr>
            <p:nvPr/>
          </p:nvCxnSpPr>
          <p:spPr>
            <a:xfrm rot="16200000" flipH="1">
              <a:off x="3280575" y="1897049"/>
              <a:ext cx="1563758" cy="481054"/>
            </a:xfrm>
            <a:prstGeom prst="curvedConnector3">
              <a:avLst>
                <a:gd name="adj1" fmla="val 566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2"/>
              <a:endCxn id="8" idx="0"/>
            </p:cNvCxnSpPr>
            <p:nvPr/>
          </p:nvCxnSpPr>
          <p:spPr>
            <a:xfrm>
              <a:off x="4736327" y="1355697"/>
              <a:ext cx="0" cy="282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2"/>
              <a:endCxn id="5" idx="0"/>
            </p:cNvCxnSpPr>
            <p:nvPr/>
          </p:nvCxnSpPr>
          <p:spPr>
            <a:xfrm rot="5400000">
              <a:off x="4107842" y="2290970"/>
              <a:ext cx="823624" cy="433346"/>
            </a:xfrm>
            <a:prstGeom prst="curvedConnector3">
              <a:avLst>
                <a:gd name="adj1" fmla="val 480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9" idx="2"/>
              <a:endCxn id="5" idx="0"/>
            </p:cNvCxnSpPr>
            <p:nvPr/>
          </p:nvCxnSpPr>
          <p:spPr>
            <a:xfrm rot="5400000">
              <a:off x="4194975" y="1463703"/>
              <a:ext cx="1563758" cy="1347746"/>
            </a:xfrm>
            <a:prstGeom prst="curvedConnector3">
              <a:avLst>
                <a:gd name="adj1" fmla="val 728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28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13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Guanghui Zeng</dc:creator>
  <cp:lastModifiedBy>Guanghui Zeng</cp:lastModifiedBy>
  <cp:revision>5</cp:revision>
  <dcterms:created xsi:type="dcterms:W3CDTF">2015-12-17T05:18:52Z</dcterms:created>
  <dcterms:modified xsi:type="dcterms:W3CDTF">2015-12-21T04:39:07Z</dcterms:modified>
</cp:coreProperties>
</file>