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2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27"/>
  </p:normalViewPr>
  <p:slideViewPr>
    <p:cSldViewPr snapToGrid="0" snapToObjects="1">
      <p:cViewPr varScale="1">
        <p:scale>
          <a:sx n="85" d="100"/>
          <a:sy n="85" d="100"/>
        </p:scale>
        <p:origin x="17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https://lh4.googleusercontent.com/pkFH5DfF4dfq7OV4kuGDo63iFfujU4hVdCj7fg7haM-p4EoCIBfkiOjOYoijLl8gndUmY41ZA6DWZoNCX1KAVBV4zv1EAIe2Fu1_D7ML_1l__hQM0F_82dXwocXgON_qZDGSUdf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https://lh4.googleusercontent.com/V6bL0oXzUEpGnZDg47fd49osjdMY35dHCD0Hpz2x4K4bKY8H_33MMhYT-11Hl1vXEvUbHqUHSgueX3YF2fMvSQK5ct1olsCwdKNj-uXzH7b4KSzUn9ViswgNpGxD0WriLOiUIKli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7B17-938B-6A4A-8510-19CBB7FBAA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 PERFORMANCE MONITOR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EAF5C-BE93-2343-9F6D-E3490CCFA8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GROUP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0E601-CF06-444B-9AB5-B033CDFEE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505" y="704538"/>
            <a:ext cx="5341495" cy="544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591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7C8BD-F8DE-A24D-82A0-79C79D2C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918F9-E7FA-1842-ADF6-708C3774B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492" y="659567"/>
            <a:ext cx="7406946" cy="6460760"/>
          </a:xfrm>
        </p:spPr>
        <p:txBody>
          <a:bodyPr>
            <a:normAutofit/>
          </a:bodyPr>
          <a:lstStyle/>
          <a:p>
            <a:r>
              <a:rPr lang="en-US" sz="1400" b="1" dirty="0"/>
              <a:t>University Account </a:t>
            </a:r>
          </a:p>
          <a:p>
            <a:r>
              <a:rPr lang="en-US" sz="1400" b="1" dirty="0"/>
              <a:t>School Account </a:t>
            </a:r>
          </a:p>
          <a:p>
            <a:r>
              <a:rPr lang="en-US" sz="1400" b="1" dirty="0"/>
              <a:t>Department Account </a:t>
            </a:r>
          </a:p>
          <a:p>
            <a:r>
              <a:rPr lang="en-US" sz="1400" b="1" dirty="0"/>
              <a:t>Faculty Member Account</a:t>
            </a:r>
            <a:endParaRPr lang="en-US" sz="1400" dirty="0"/>
          </a:p>
          <a:p>
            <a:r>
              <a:rPr lang="en-US" sz="1400" b="1" dirty="0"/>
              <a:t>Student Account </a:t>
            </a:r>
          </a:p>
          <a:p>
            <a:r>
              <a:rPr lang="en-US" sz="1400" b="1" dirty="0"/>
              <a:t>Upload Course Info </a:t>
            </a:r>
            <a:r>
              <a:rPr lang="en-US" sz="1400" dirty="0"/>
              <a:t> </a:t>
            </a:r>
          </a:p>
          <a:p>
            <a:r>
              <a:rPr lang="en-US" sz="1400" b="1" dirty="0"/>
              <a:t>Setup Program Info </a:t>
            </a:r>
            <a:endParaRPr lang="en-US" sz="1400" dirty="0"/>
          </a:p>
          <a:p>
            <a:r>
              <a:rPr lang="en-US" sz="1400" b="1" dirty="0"/>
              <a:t>PLO Info Input </a:t>
            </a:r>
            <a:endParaRPr lang="en-US" sz="1400" dirty="0"/>
          </a:p>
          <a:p>
            <a:r>
              <a:rPr lang="en-US" sz="1400" b="1" dirty="0"/>
              <a:t>Course Offer Information</a:t>
            </a:r>
            <a:endParaRPr lang="en-US" sz="1400" dirty="0"/>
          </a:p>
          <a:p>
            <a:r>
              <a:rPr lang="en-US" sz="1400" b="1" dirty="0"/>
              <a:t>Course Registration </a:t>
            </a:r>
          </a:p>
          <a:p>
            <a:r>
              <a:rPr lang="en-US" sz="1400" b="1" dirty="0"/>
              <a:t>PLO Set up for a course (by department Head)</a:t>
            </a:r>
            <a:endParaRPr lang="en-US" sz="1400" dirty="0"/>
          </a:p>
          <a:p>
            <a:r>
              <a:rPr lang="en-US" sz="1400" b="1" dirty="0"/>
              <a:t>Select PLO of a Course</a:t>
            </a:r>
            <a:endParaRPr lang="en-US" sz="1400" dirty="0"/>
          </a:p>
          <a:p>
            <a:r>
              <a:rPr lang="en-US" sz="1400" b="1" dirty="0"/>
              <a:t>CO PLO Mapping</a:t>
            </a:r>
          </a:p>
          <a:p>
            <a:r>
              <a:rPr lang="en-US" sz="1400" b="1" dirty="0"/>
              <a:t>Make Question </a:t>
            </a:r>
            <a:endParaRPr lang="en-US" sz="1400" dirty="0"/>
          </a:p>
          <a:p>
            <a:r>
              <a:rPr lang="en-US" sz="1400" b="1" dirty="0"/>
              <a:t>Question Paper Review</a:t>
            </a:r>
            <a:endParaRPr lang="en-US" sz="1400" dirty="0"/>
          </a:p>
          <a:p>
            <a:r>
              <a:rPr lang="en-US" sz="1400" b="1" dirty="0"/>
              <a:t>Student Attendance interface</a:t>
            </a:r>
            <a:endParaRPr lang="en-US" sz="1400" dirty="0"/>
          </a:p>
          <a:p>
            <a:r>
              <a:rPr lang="en-US" sz="1400" b="1" dirty="0"/>
              <a:t>This interface will for Student registration</a:t>
            </a:r>
            <a:endParaRPr lang="en-US" sz="1400" dirty="0"/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02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7E08-FDED-A349-9CC6-B8F274DB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Output</a:t>
            </a:r>
            <a:br>
              <a:rPr lang="en-US" dirty="0"/>
            </a:br>
            <a:r>
              <a:rPr lang="en-US" dirty="0"/>
              <a:t>Graph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A2CFE57-35AF-1741-B6A3-B7E7ADD9F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919" y="1199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F81AD38-F740-EB45-9DD7-656BC3022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793" y="1123837"/>
            <a:ext cx="12386983" cy="47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50">
            <a:extLst>
              <a:ext uri="{FF2B5EF4-FFF2-40B4-BE49-F238E27FC236}">
                <a16:creationId xmlns:a16="http://schemas.microsoft.com/office/drawing/2014/main" id="{5211D1B5-0563-A744-AD13-F41A18396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519" y="1123837"/>
            <a:ext cx="7394177" cy="448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59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C1E3C93-9B16-9946-AC7D-C1174FEC7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82" y="749507"/>
            <a:ext cx="14343349" cy="53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ECC65B3-6BFA-0A41-81FF-6B3270B6C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793" y="749506"/>
            <a:ext cx="130005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1" name="Picture 49">
            <a:extLst>
              <a:ext uri="{FF2B5EF4-FFF2-40B4-BE49-F238E27FC236}">
                <a16:creationId xmlns:a16="http://schemas.microsoft.com/office/drawing/2014/main" id="{332C79B2-F698-ED4F-B198-4C7356D3D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93" y="749506"/>
            <a:ext cx="10939164" cy="555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86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993D4F2-04C0-854B-9D14-AB15B5544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90" y="628649"/>
            <a:ext cx="8659319" cy="611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720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AA49C58-0D1A-744B-896C-855E08E58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66" y="668415"/>
            <a:ext cx="9767595" cy="580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25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F92B-BA3C-5640-9CA7-53B2D07F0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96835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66197-4AFB-4E43-AF8F-796FC1186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THE CURRENT</a:t>
            </a:r>
          </a:p>
          <a:p>
            <a:pPr marL="0" indent="0">
              <a:buNone/>
            </a:pPr>
            <a:r>
              <a:rPr lang="en-US" sz="5400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275999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C8F8-118F-5E4D-A857-C1733403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11917-32A5-804E-ABC5-C4E14238B3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19" y="649727"/>
            <a:ext cx="10105284" cy="605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8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703FA-DDD7-204A-B090-5F8C245F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PROCESSES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3EEC9-7EB3-C244-BAF0-A503E7FC9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Faculty collect PLO from BEATE website and mapped the CO’s with the PLO.</a:t>
            </a:r>
          </a:p>
          <a:p>
            <a:r>
              <a:rPr lang="en-US" dirty="0"/>
              <a:t>Mapped CO’s to individual assessment and make question paper.</a:t>
            </a:r>
          </a:p>
          <a:p>
            <a:r>
              <a:rPr lang="en-US" dirty="0"/>
              <a:t>Students give exam and submit the answer script.</a:t>
            </a:r>
          </a:p>
          <a:p>
            <a:r>
              <a:rPr lang="en-US" dirty="0"/>
              <a:t>Faculty check script  and mark them.</a:t>
            </a:r>
          </a:p>
          <a:p>
            <a:r>
              <a:rPr lang="en-US" dirty="0"/>
              <a:t>Save the marks in an Excel File. </a:t>
            </a:r>
          </a:p>
          <a:p>
            <a:r>
              <a:rPr lang="en-US" dirty="0"/>
              <a:t>Those info will be stored in OBE storage.</a:t>
            </a:r>
          </a:p>
        </p:txBody>
      </p:sp>
    </p:spTree>
    <p:extLst>
      <p:ext uri="{BB962C8B-B14F-4D97-AF65-F5344CB8AC3E}">
        <p14:creationId xmlns:p14="http://schemas.microsoft.com/office/powerpoint/2010/main" val="224647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5A9C-C6D0-0541-B804-DAF6A63E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PROBLEM OF THE CURRENT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C8B71-D13F-C646-A1FF-E6216D0D1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too much time, energy and resources</a:t>
            </a:r>
          </a:p>
          <a:p>
            <a:r>
              <a:rPr lang="en-US" dirty="0"/>
              <a:t>Data is stored, but not utilized in any way.</a:t>
            </a:r>
          </a:p>
          <a:p>
            <a:r>
              <a:rPr lang="en-US" dirty="0"/>
              <a:t>Data lose probability is high.</a:t>
            </a:r>
          </a:p>
          <a:p>
            <a:r>
              <a:rPr lang="en-US" dirty="0"/>
              <a:t>Faculty members might enter wrong data.</a:t>
            </a:r>
          </a:p>
          <a:p>
            <a:r>
              <a:rPr lang="en-US" dirty="0"/>
              <a:t>The faculty members do not have the flexibility to adapt their curriculum and the COs whenever they see fit.</a:t>
            </a:r>
          </a:p>
          <a:p>
            <a:r>
              <a:rPr lang="en-US" dirty="0"/>
              <a:t>Difficult to make continuous quality improvement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4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87CA1-F044-B140-AACD-B065C2B56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AN  ALTERNATIVE ,</a:t>
            </a:r>
          </a:p>
          <a:p>
            <a:pPr marL="0" indent="0">
              <a:buNone/>
            </a:pPr>
            <a:r>
              <a:rPr lang="en-US" sz="4400" dirty="0"/>
              <a:t>STUDENT PERFORMANCE MONITOR</a:t>
            </a:r>
          </a:p>
          <a:p>
            <a:pPr marL="0" indent="0">
              <a:buNone/>
            </a:pPr>
            <a:r>
              <a:rPr lang="en-US" sz="4400" dirty="0"/>
              <a:t>S P M</a:t>
            </a:r>
          </a:p>
        </p:txBody>
      </p:sp>
    </p:spTree>
    <p:extLst>
      <p:ext uri="{BB962C8B-B14F-4D97-AF65-F5344CB8AC3E}">
        <p14:creationId xmlns:p14="http://schemas.microsoft.com/office/powerpoint/2010/main" val="248172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CF37-B417-CD4B-86D5-8E8D8A285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484E2A-1F73-714A-8213-0F5075B95F1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19" y="0"/>
            <a:ext cx="10330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54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7C8BD-F8DE-A24D-82A0-79C79D2C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SPM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918F9-E7FA-1842-ADF6-708C3774B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already contains the PLO, mapping is being automated.</a:t>
            </a:r>
          </a:p>
          <a:p>
            <a:r>
              <a:rPr lang="en-US" dirty="0"/>
              <a:t>System contains question papers and their sample answer.</a:t>
            </a:r>
          </a:p>
          <a:p>
            <a:r>
              <a:rPr lang="en-US" dirty="0"/>
              <a:t>Answer scripts will be checked by the system.</a:t>
            </a:r>
          </a:p>
          <a:p>
            <a:r>
              <a:rPr lang="en-US" dirty="0"/>
              <a:t>System will contain marks of every student.</a:t>
            </a:r>
          </a:p>
          <a:p>
            <a:r>
              <a:rPr lang="en-US" dirty="0"/>
              <a:t>System will generate various charts and graphs</a:t>
            </a:r>
          </a:p>
        </p:txBody>
      </p:sp>
    </p:spTree>
    <p:extLst>
      <p:ext uri="{BB962C8B-B14F-4D97-AF65-F5344CB8AC3E}">
        <p14:creationId xmlns:p14="http://schemas.microsoft.com/office/powerpoint/2010/main" val="3844187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4734-68DE-0A4A-9DCF-92E72541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10C5E1-1C14-9846-9107-BB1DBD8ADC5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102" y="759918"/>
            <a:ext cx="8829206" cy="583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1094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225</TotalTime>
  <Words>258</Words>
  <Application>Microsoft Macintosh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Corbel</vt:lpstr>
      <vt:lpstr>Times New Roman</vt:lpstr>
      <vt:lpstr>Wingdings 2</vt:lpstr>
      <vt:lpstr>Frame</vt:lpstr>
      <vt:lpstr>STUDENT PERFORMANCE MONITOR</vt:lpstr>
      <vt:lpstr>PowerPoint Presentation</vt:lpstr>
      <vt:lpstr>PowerPoint Presentation</vt:lpstr>
      <vt:lpstr>CURRENT PROCESSES </vt:lpstr>
      <vt:lpstr>THE MAIN PROBLEM OF THE CURRENT SYSTEM</vt:lpstr>
      <vt:lpstr>PowerPoint Presentation</vt:lpstr>
      <vt:lpstr>PowerPoint Presentation</vt:lpstr>
      <vt:lpstr>SPM PROCESSES</vt:lpstr>
      <vt:lpstr>SYSTEM DESIGN</vt:lpstr>
      <vt:lpstr>INPUT FORMS</vt:lpstr>
      <vt:lpstr>Project Output Graph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shamshadparvinbd@gmail.com</dc:creator>
  <cp:lastModifiedBy>shamshadparvinbd@gmail.com</cp:lastModifiedBy>
  <cp:revision>18</cp:revision>
  <dcterms:created xsi:type="dcterms:W3CDTF">2021-05-22T17:36:41Z</dcterms:created>
  <dcterms:modified xsi:type="dcterms:W3CDTF">2021-05-23T06:59:47Z</dcterms:modified>
</cp:coreProperties>
</file>