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01-11-2019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Deep Learning -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23F73-5923-467D-AC9A-985CECF6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1959428"/>
            <a:ext cx="11028784" cy="3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D3E2-7A03-4930-BF10-92BAA941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6" y="2442124"/>
            <a:ext cx="4488024" cy="21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Visit – 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Java,Python,Data</a:t>
            </a:r>
            <a:r>
              <a:rPr lang="en-IN" dirty="0"/>
              <a:t> </a:t>
            </a:r>
            <a:r>
              <a:rPr lang="en-IN" dirty="0" err="1"/>
              <a:t>Sciences,Web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Machine Learning</a:t>
            </a:r>
          </a:p>
          <a:p>
            <a:r>
              <a:rPr lang="en-IN" dirty="0"/>
              <a:t>Machine Learning Algorithms</a:t>
            </a:r>
          </a:p>
          <a:p>
            <a:r>
              <a:rPr lang="en-IN" dirty="0"/>
              <a:t>Machine learning examples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ADD36-9329-444F-8B6A-9D33EDDF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1903445"/>
            <a:ext cx="6382139" cy="4234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65336-1E1D-4A31-A70C-61244DE6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89" y="1903445"/>
            <a:ext cx="5250023" cy="42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0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6703A-D61D-4873-A2BC-82750936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5" y="1614196"/>
            <a:ext cx="443204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2138D-F5CE-4FD3-879E-8CC5D6A64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610" y="1614196"/>
            <a:ext cx="60825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3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9781A-1F14-4096-90C7-7A7F2C58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1" y="1968758"/>
            <a:ext cx="4597303" cy="4413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59F23-F973-4BA7-9DC1-6DA7C557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20" y="1968758"/>
            <a:ext cx="6696071" cy="44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306E4-BB53-4339-92A9-7D99DF69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0" y="1828800"/>
            <a:ext cx="5024801" cy="4179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F05FA-26B4-400C-9378-0BF75875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68" y="1828800"/>
            <a:ext cx="5910824" cy="41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150A7-D7D1-44BA-A3D4-141957B4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7" y="1567543"/>
            <a:ext cx="4926562" cy="508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52DD5-C78F-4416-9989-48362B3A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54" y="1567544"/>
            <a:ext cx="6027576" cy="50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0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Deep Learning using </a:t>
            </a:r>
            <a:r>
              <a:rPr lang="en-IN" dirty="0" err="1"/>
              <a:t>Tensorflow</a:t>
            </a:r>
            <a:r>
              <a:rPr lang="en-IN" dirty="0"/>
              <a:t> and </a:t>
            </a:r>
            <a:r>
              <a:rPr lang="en-IN" dirty="0" err="1"/>
              <a:t>Keras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759"/>
            <a:ext cx="10515600" cy="3164204"/>
          </a:xfrm>
        </p:spPr>
        <p:txBody>
          <a:bodyPr>
            <a:noAutofit/>
          </a:bodyPr>
          <a:lstStyle/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9A0F4-A056-4384-9E9E-A747E4B3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6" y="1595534"/>
            <a:ext cx="4693298" cy="46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10883</TotalTime>
  <Words>156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 Learning - Algorithms</vt:lpstr>
      <vt:lpstr>Introduction</vt:lpstr>
      <vt:lpstr>Course Outline</vt:lpstr>
      <vt:lpstr>Deep Learning using Tensorflow and Keras</vt:lpstr>
      <vt:lpstr>Deep Learning using Tensorflow and Keras</vt:lpstr>
      <vt:lpstr>Deep Learning using Tensorflow and Keras</vt:lpstr>
      <vt:lpstr>Deep Learning using Tensorflow and Keras</vt:lpstr>
      <vt:lpstr>Deep Learning using Tensorflow and Keras</vt:lpstr>
      <vt:lpstr>Deep Learning using Tensorflow and Keras</vt:lpstr>
      <vt:lpstr>Deep Learning using Tensorflow and Keras</vt:lpstr>
      <vt:lpstr>Deep Learning using Tensorflow and Keras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648</cp:revision>
  <dcterms:created xsi:type="dcterms:W3CDTF">2018-01-28T06:02:15Z</dcterms:created>
  <dcterms:modified xsi:type="dcterms:W3CDTF">2019-11-01T07:25:08Z</dcterms:modified>
</cp:coreProperties>
</file>