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2" r:id="rId4"/>
    <p:sldId id="269" r:id="rId5"/>
    <p:sldId id="257" r:id="rId6"/>
    <p:sldId id="271" r:id="rId7"/>
    <p:sldId id="272" r:id="rId8"/>
    <p:sldId id="273" r:id="rId9"/>
    <p:sldId id="260" r:id="rId10"/>
    <p:sldId id="261" r:id="rId11"/>
    <p:sldId id="274" r:id="rId12"/>
    <p:sldId id="259" r:id="rId13"/>
    <p:sldId id="258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t>05-02-2020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in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Raghu Prasad K S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Programming Languages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68800D-F9C3-4224-AD69-899CEFF66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6" y="1839119"/>
            <a:ext cx="8117633" cy="4324350"/>
          </a:xfrm>
        </p:spPr>
      </p:pic>
    </p:spTree>
    <p:extLst>
      <p:ext uri="{BB962C8B-B14F-4D97-AF65-F5344CB8AC3E}">
        <p14:creationId xmlns:p14="http://schemas.microsoft.com/office/powerpoint/2010/main" val="236987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Google trends in </a:t>
            </a:r>
            <a:r>
              <a:rPr lang="en-IN" dirty="0" err="1"/>
              <a:t>Datasciences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5C6DDA-D330-45DB-8360-575027BC1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8" y="2675413"/>
            <a:ext cx="9349274" cy="3100235"/>
          </a:xfrm>
        </p:spPr>
      </p:pic>
    </p:spTree>
    <p:extLst>
      <p:ext uri="{BB962C8B-B14F-4D97-AF65-F5344CB8AC3E}">
        <p14:creationId xmlns:p14="http://schemas.microsoft.com/office/powerpoint/2010/main" val="326249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CC5F-34A3-4E80-B6CC-8E660B9D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A32424-4B80-45C4-8D3B-67F8873FC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599" cy="62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7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B7FC-A349-4435-A850-85D7DCA6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DD046E-20A5-4B9C-81AF-3426A678F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4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3D82-5B83-43A1-A8FE-58785C6B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F1BFE5-4F2E-4456-92C4-AFA45AF57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0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57E0-AD34-477B-85B6-2F98864D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8E713-1056-431F-8A3D-A5BB709A9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2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2AD8-56C1-419F-8358-8550D9F0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43F371-1481-4BB1-A790-7404AAF9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7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2615-D9FE-4AC1-B6E7-A7A06FEB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History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E09923C-56F0-40A0-82DD-AFED4D055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54" y="1825625"/>
            <a:ext cx="10310326" cy="4351338"/>
          </a:xfrm>
        </p:spPr>
      </p:pic>
    </p:spTree>
    <p:extLst>
      <p:ext uri="{BB962C8B-B14F-4D97-AF65-F5344CB8AC3E}">
        <p14:creationId xmlns:p14="http://schemas.microsoft.com/office/powerpoint/2010/main" val="751110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5FB3-4480-4D48-8928-B3111B73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2717F1-178D-4C36-A941-8480330ED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6990"/>
            <a:ext cx="1051559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45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2494-EAE9-4ED1-94F2-C95D45D8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3EEC-35B6-4310-B81F-C88B8300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4000" b="1" dirty="0"/>
          </a:p>
          <a:p>
            <a:pPr algn="ctr"/>
            <a:endParaRPr lang="en-IN" sz="4000" b="1" dirty="0"/>
          </a:p>
          <a:p>
            <a:pPr marL="0" indent="0" algn="ctr">
              <a:buNone/>
            </a:pPr>
            <a:r>
              <a:rPr lang="en-IN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272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Raghu Prasad – BE, MS</a:t>
            </a:r>
          </a:p>
          <a:p>
            <a:r>
              <a:rPr lang="en-IN" dirty="0"/>
              <a:t>Total of 24 years of experience</a:t>
            </a:r>
          </a:p>
          <a:p>
            <a:r>
              <a:rPr lang="en-IN" dirty="0"/>
              <a:t>7 years as a lecturer in Engineering College</a:t>
            </a:r>
          </a:p>
          <a:p>
            <a:r>
              <a:rPr lang="en-IN" dirty="0"/>
              <a:t>17 Years into IT</a:t>
            </a:r>
          </a:p>
          <a:p>
            <a:r>
              <a:rPr lang="en-IN" dirty="0"/>
              <a:t>Worked with companies like </a:t>
            </a:r>
            <a:r>
              <a:rPr lang="en-IN" dirty="0" err="1"/>
              <a:t>CISCO,CSC,ICICI,First</a:t>
            </a:r>
            <a:r>
              <a:rPr lang="en-IN" dirty="0"/>
              <a:t> Apex – NTT Data</a:t>
            </a:r>
          </a:p>
          <a:p>
            <a:r>
              <a:rPr lang="en-IN" dirty="0"/>
              <a:t>Currently into Corporate training and consultancy</a:t>
            </a:r>
          </a:p>
          <a:p>
            <a:r>
              <a:rPr lang="en-IN" dirty="0"/>
              <a:t>Worked with corporates and public sector</a:t>
            </a:r>
          </a:p>
          <a:p>
            <a:r>
              <a:rPr lang="en-IN" dirty="0"/>
              <a:t>Technologies – </a:t>
            </a:r>
            <a:r>
              <a:rPr lang="en-IN" dirty="0" err="1"/>
              <a:t>Java,Python,AI,ML,Web</a:t>
            </a:r>
            <a:r>
              <a:rPr lang="en-IN" dirty="0"/>
              <a:t> </a:t>
            </a:r>
            <a:r>
              <a:rPr lang="en-IN" dirty="0" err="1"/>
              <a:t>technologies,Java</a:t>
            </a:r>
            <a:r>
              <a:rPr lang="en-IN" dirty="0"/>
              <a:t> Script technologies (MEAN stack),</a:t>
            </a:r>
            <a:r>
              <a:rPr lang="en-IN" dirty="0" err="1"/>
              <a:t>IOT,Test</a:t>
            </a:r>
            <a:r>
              <a:rPr lang="en-IN" dirty="0"/>
              <a:t> Automation – </a:t>
            </a:r>
            <a:r>
              <a:rPr lang="en-IN" dirty="0" err="1"/>
              <a:t>Selenium,JMeter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Python</a:t>
            </a:r>
          </a:p>
          <a:p>
            <a:r>
              <a:rPr lang="en-IN" dirty="0"/>
              <a:t>Installation of Python and getting started with python</a:t>
            </a:r>
          </a:p>
          <a:p>
            <a:r>
              <a:rPr lang="en-IN" dirty="0"/>
              <a:t>Introduction to IDE and Installation </a:t>
            </a:r>
            <a:r>
              <a:rPr lang="en-IN"/>
              <a:t>of Anaconda</a:t>
            </a:r>
            <a:endParaRPr lang="en-IN" dirty="0"/>
          </a:p>
          <a:p>
            <a:r>
              <a:rPr lang="en-IN" dirty="0"/>
              <a:t>Features of Python </a:t>
            </a:r>
          </a:p>
          <a:p>
            <a:r>
              <a:rPr lang="en-IN" dirty="0"/>
              <a:t>Object Orientation</a:t>
            </a:r>
          </a:p>
          <a:p>
            <a:r>
              <a:rPr lang="en-IN" dirty="0"/>
              <a:t>File Operations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9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 Python</a:t>
            </a:r>
          </a:p>
          <a:p>
            <a:r>
              <a:rPr lang="en-IN" dirty="0"/>
              <a:t>Understand the usages of Python</a:t>
            </a:r>
          </a:p>
          <a:p>
            <a:r>
              <a:rPr lang="en-IN" dirty="0"/>
              <a:t>Understand the applications built on Python</a:t>
            </a:r>
          </a:p>
          <a:p>
            <a:r>
              <a:rPr lang="en-IN" dirty="0"/>
              <a:t>Understand the domains</a:t>
            </a:r>
          </a:p>
          <a:p>
            <a:r>
              <a:rPr lang="en-IN" dirty="0"/>
              <a:t>Hands-on coding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20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7127-2292-4598-97D7-6407BFED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8CD45C-40DD-4332-AB27-09085D561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683239" cy="65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6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implementations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E8EB48-F623-4319-B8A5-A4606775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CPYTHON</a:t>
            </a:r>
          </a:p>
          <a:p>
            <a:r>
              <a:rPr lang="en-US" dirty="0" err="1"/>
              <a:t>PyPy</a:t>
            </a:r>
            <a:endParaRPr lang="en-US" dirty="0"/>
          </a:p>
          <a:p>
            <a:r>
              <a:rPr lang="en-US" dirty="0"/>
              <a:t>IRONPYTHON</a:t>
            </a:r>
          </a:p>
          <a:p>
            <a:r>
              <a:rPr lang="en-US" dirty="0"/>
              <a:t>JYTHON</a:t>
            </a:r>
          </a:p>
        </p:txBody>
      </p:sp>
    </p:spTree>
    <p:extLst>
      <p:ext uri="{BB962C8B-B14F-4D97-AF65-F5344CB8AC3E}">
        <p14:creationId xmlns:p14="http://schemas.microsoft.com/office/powerpoint/2010/main" val="284370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Compiled and Interpreted Languages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F6966-EC07-4463-8D51-6CF39BAA3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C2D33-56C1-44E7-A29B-B46C635C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527"/>
            <a:ext cx="12192000" cy="523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9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AC62-527A-48F3-88DB-C5CB584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Compiled and Interpreted Languages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7B96E67-119A-43D2-9F1A-E650E6CDF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020" y="1614196"/>
            <a:ext cx="9965094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4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878C-0533-4804-9652-261BD4B0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Python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ED4288-41B0-4506-8694-87674687D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83" y="1595535"/>
            <a:ext cx="5150498" cy="5141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B90A0F-0660-4882-91F3-82D5909DC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517" y="1595535"/>
            <a:ext cx="2514189" cy="51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167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Python in ML</vt:lpstr>
      <vt:lpstr>Introduction</vt:lpstr>
      <vt:lpstr>Course Outline</vt:lpstr>
      <vt:lpstr>Objectives</vt:lpstr>
      <vt:lpstr>PowerPoint Presentation</vt:lpstr>
      <vt:lpstr>Python implementations</vt:lpstr>
      <vt:lpstr>Compiled and Interpreted Languages</vt:lpstr>
      <vt:lpstr>Compiled and Interpreted Languages</vt:lpstr>
      <vt:lpstr>Why Python</vt:lpstr>
      <vt:lpstr>Top 5 Programming Languages</vt:lpstr>
      <vt:lpstr>Google trends in Datasciences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History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61</cp:revision>
  <dcterms:created xsi:type="dcterms:W3CDTF">2018-01-28T06:02:15Z</dcterms:created>
  <dcterms:modified xsi:type="dcterms:W3CDTF">2020-02-05T15:41:11Z</dcterms:modified>
</cp:coreProperties>
</file>