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9EE-4247-8B2A-4939F06DC655}"/>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9EE-4247-8B2A-4939F06DC655}"/>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29EE-4247-8B2A-4939F06DC655}"/>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29EE-4247-8B2A-4939F06DC655}"/>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AFRA.S</a:t>
            </a:r>
            <a:endParaRPr lang="en-US" sz="2400" dirty="0"/>
          </a:p>
          <a:p>
            <a:r>
              <a:rPr lang="en-US" sz="2400" dirty="0"/>
              <a:t>REGISTER NO:</a:t>
            </a:r>
            <a:r>
              <a:rPr lang="en-IN" sz="2400" dirty="0"/>
              <a:t>312209957</a:t>
            </a:r>
          </a:p>
          <a:p>
            <a:r>
              <a:rPr lang="en-US" sz="2400" dirty="0"/>
              <a:t>DEPARTMENT:</a:t>
            </a:r>
            <a:r>
              <a:rPr lang="en-IN" sz="2400" dirty="0"/>
              <a:t> (B.COM 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CC23205-E128-24CB-0B63-9071971EF84D}"/>
              </a:ext>
            </a:extLst>
          </p:cNvPr>
          <p:cNvGraphicFramePr>
            <a:graphicFrameLocks/>
          </p:cNvGraphicFramePr>
          <p:nvPr>
            <p:extLst>
              <p:ext uri="{D42A27DB-BD31-4B8C-83A1-F6EECF244321}">
                <p14:modId xmlns:p14="http://schemas.microsoft.com/office/powerpoint/2010/main" val="310683118"/>
              </p:ext>
            </p:extLst>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chandrikadaniel2005@gmail.com</cp:lastModifiedBy>
  <cp:revision>20</cp:revision>
  <dcterms:created xsi:type="dcterms:W3CDTF">2024-03-29T15:07:22Z</dcterms:created>
  <dcterms:modified xsi:type="dcterms:W3CDTF">2024-09-02T05:52:21Z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