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7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0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6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81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87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0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6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7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6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تحليل بيانات Airbnb - نيويورك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إعداد: Afraem Hany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مقدمة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يهدف هذا المشروع إلى تحليل بيانات إعلانات Airbnb في مدينة نيويورك لعام 2019، لفهم خصائص السوق والتوزيع الجغرافي للأسعار، وأنواع الغرف، وتوجهات العرض والطلب.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مصدر البيانات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تم الحصول على البيانات من منصة Kaggle عبر مجموعة بيانات 'New York City Airbnb Open Data'.</a:t>
            </a:r>
          </a:p>
          <a:p>
            <a:r>
              <a:t>البيانات تحتوي على أكثر من 48,000 إعلان، تشمل تفاصيل مثل السعر، عدد الليالي، الحي، نوع الغرفة، وتقييمات العملاء.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خطوات تنفيذ المشروع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تنظيف</a:t>
            </a:r>
            <a:r>
              <a:rPr dirty="0"/>
              <a:t> </a:t>
            </a:r>
            <a:r>
              <a:rPr dirty="0" err="1"/>
              <a:t>البيانات</a:t>
            </a:r>
            <a:r>
              <a:rPr dirty="0"/>
              <a:t> </a:t>
            </a:r>
            <a:r>
              <a:rPr dirty="0" err="1"/>
              <a:t>باستخدام</a:t>
            </a:r>
            <a:r>
              <a:rPr dirty="0"/>
              <a:t> SQL </a:t>
            </a:r>
            <a:endParaRPr lang="ar-EG" dirty="0"/>
          </a:p>
          <a:p>
            <a:r>
              <a:rPr dirty="0"/>
              <a:t>- </a:t>
            </a:r>
            <a:r>
              <a:rPr dirty="0" err="1"/>
              <a:t>إنشاء</a:t>
            </a:r>
            <a:r>
              <a:rPr dirty="0"/>
              <a:t> </a:t>
            </a:r>
            <a:r>
              <a:rPr dirty="0" err="1"/>
              <a:t>نسخة</a:t>
            </a:r>
            <a:r>
              <a:rPr dirty="0"/>
              <a:t> </a:t>
            </a:r>
            <a:r>
              <a:rPr dirty="0" err="1"/>
              <a:t>من</a:t>
            </a:r>
            <a:r>
              <a:rPr dirty="0"/>
              <a:t> </a:t>
            </a:r>
            <a:r>
              <a:rPr dirty="0" err="1"/>
              <a:t>الجدول</a:t>
            </a:r>
            <a:r>
              <a:rPr dirty="0"/>
              <a:t> </a:t>
            </a:r>
            <a:r>
              <a:rPr dirty="0" err="1"/>
              <a:t>وتحويل</a:t>
            </a:r>
            <a:r>
              <a:rPr dirty="0"/>
              <a:t> </a:t>
            </a:r>
            <a:r>
              <a:rPr dirty="0" err="1"/>
              <a:t>الأعمدة</a:t>
            </a:r>
            <a:r>
              <a:rPr dirty="0"/>
              <a:t> </a:t>
            </a:r>
            <a:r>
              <a:rPr dirty="0" err="1"/>
              <a:t>غير</a:t>
            </a:r>
            <a:r>
              <a:rPr dirty="0"/>
              <a:t> </a:t>
            </a:r>
            <a:r>
              <a:rPr dirty="0" err="1"/>
              <a:t>النظيفة</a:t>
            </a:r>
            <a:endParaRPr dirty="0"/>
          </a:p>
          <a:p>
            <a:r>
              <a:rPr dirty="0"/>
              <a:t>- </a:t>
            </a:r>
            <a:r>
              <a:rPr dirty="0" err="1"/>
              <a:t>تحويل</a:t>
            </a:r>
            <a:r>
              <a:rPr dirty="0"/>
              <a:t> </a:t>
            </a:r>
            <a:r>
              <a:rPr dirty="0" err="1"/>
              <a:t>الأعمدة</a:t>
            </a:r>
            <a:r>
              <a:rPr dirty="0"/>
              <a:t> </a:t>
            </a:r>
            <a:r>
              <a:rPr dirty="0" err="1"/>
              <a:t>إلى</a:t>
            </a:r>
            <a:r>
              <a:rPr dirty="0"/>
              <a:t> </a:t>
            </a:r>
            <a:r>
              <a:rPr dirty="0" err="1"/>
              <a:t>أنواع</a:t>
            </a:r>
            <a:r>
              <a:rPr dirty="0"/>
              <a:t> </a:t>
            </a:r>
            <a:r>
              <a:rPr dirty="0" err="1"/>
              <a:t>مناسبة</a:t>
            </a:r>
            <a:r>
              <a:rPr dirty="0"/>
              <a:t> (</a:t>
            </a:r>
            <a:r>
              <a:rPr dirty="0" err="1"/>
              <a:t>تواريخ</a:t>
            </a:r>
            <a:r>
              <a:rPr dirty="0"/>
              <a:t> </a:t>
            </a:r>
            <a:r>
              <a:rPr dirty="0" err="1"/>
              <a:t>وأرقام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استبعاد</a:t>
            </a:r>
            <a:r>
              <a:rPr dirty="0"/>
              <a:t> </a:t>
            </a:r>
            <a:r>
              <a:rPr dirty="0" err="1"/>
              <a:t>القيم</a:t>
            </a:r>
            <a:r>
              <a:rPr dirty="0"/>
              <a:t> </a:t>
            </a:r>
            <a:r>
              <a:rPr dirty="0" err="1"/>
              <a:t>المفقودة</a:t>
            </a:r>
            <a:r>
              <a:rPr dirty="0"/>
              <a:t> </a:t>
            </a:r>
            <a:r>
              <a:rPr dirty="0" err="1"/>
              <a:t>والتكرارات</a:t>
            </a:r>
            <a:endParaRPr dirty="0"/>
          </a:p>
          <a:p>
            <a:r>
              <a:rPr dirty="0"/>
              <a:t>- </a:t>
            </a:r>
            <a:r>
              <a:rPr dirty="0" err="1"/>
              <a:t>تحليل</a:t>
            </a:r>
            <a:r>
              <a:rPr dirty="0"/>
              <a:t> </a:t>
            </a:r>
            <a:r>
              <a:rPr dirty="0" err="1"/>
              <a:t>البيانات</a:t>
            </a:r>
            <a:r>
              <a:rPr dirty="0"/>
              <a:t> </a:t>
            </a:r>
            <a:r>
              <a:rPr dirty="0" err="1"/>
              <a:t>باستخدام</a:t>
            </a:r>
            <a:r>
              <a:rPr dirty="0"/>
              <a:t> Power BI </a:t>
            </a:r>
            <a:r>
              <a:rPr dirty="0" err="1"/>
              <a:t>وإنشاء</a:t>
            </a:r>
            <a:r>
              <a:rPr dirty="0"/>
              <a:t> Dashboards </a:t>
            </a:r>
            <a:r>
              <a:rPr dirty="0" err="1"/>
              <a:t>تفاعلية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أبرز التحليلات المنفذة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متوسط السعر حسب نوع الغرفة والموقع</a:t>
            </a:r>
          </a:p>
          <a:p>
            <a:r>
              <a:t>- العلاقة بين عدد الليالي والسعر (Scatter Plot)</a:t>
            </a:r>
          </a:p>
          <a:p>
            <a:r>
              <a:t>- توزيع الإعلانات على الأحياء المختلفة</a:t>
            </a:r>
          </a:p>
          <a:p>
            <a:r>
              <a:t>- تحليل التوفر خلال السنة (Availability)</a:t>
            </a:r>
          </a:p>
          <a:p>
            <a:r>
              <a:t>- أكثر المضيفين نشاطًا وعدد الإعلانات لديهم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تحليل العلاقة بين عدد الليالي والسعر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تم إنشاء رسم Scatter Plot لعرض العلاقة بين عدد الليالي المطلوبة كحد أدنى (minimum_nights) والسعر (price).</a:t>
            </a:r>
          </a:p>
          <a:p>
            <a:r>
              <a:t>لاحظنا وجود بعض القيم المتطرفة والتي تم التعامل معها بفلاتر لتحسين دقة التحليل.</a:t>
            </a:r>
          </a:p>
          <a:p>
            <a:r>
              <a:t>الرسم يُظهر تركز الأسعار في المدى من 1 إلى 30 ليلة، مع انتشار واسع في الأسعار.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أهم الاستنتاجات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الغرف الخاصة Private Rooms هي الأكثر انتشارًا.</a:t>
            </a:r>
          </a:p>
          <a:p>
            <a:r>
              <a:t>- حي Manhattan يحتوي على أكبر عدد من الإعلانات وبأسعار أعلى من المتوسط.</a:t>
            </a:r>
          </a:p>
          <a:p>
            <a:r>
              <a:t>- العلاقة بين السعر وعدد الليالي ليست خطية، والأسعار الأعلى لا تعني دومًا متطلبات ليالي أكثر.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توصيات ختامية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التركيز على تحسين الأسعار في المناطق ذات العرض المرتفع.</a:t>
            </a:r>
          </a:p>
          <a:p>
            <a:r>
              <a:t>- استخدام شروط الحد الأدنى لعدد الليالي بحذر لتفادي تقليل عدد العملاء.</a:t>
            </a:r>
          </a:p>
          <a:p>
            <a:r>
              <a:t>- إمكانية تطبيق التحليل على مدن أخرى لفهم الأسواق السياحية بشكل أوسع.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للتواصل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إعداد</a:t>
            </a:r>
            <a:r>
              <a:rPr dirty="0"/>
              <a:t>: Afraem Hany</a:t>
            </a:r>
          </a:p>
          <a:p>
            <a:r>
              <a:rPr dirty="0"/>
              <a:t>Email: </a:t>
            </a:r>
            <a:r>
              <a:rPr lang="en-US" dirty="0"/>
              <a:t>Afraem.hany@gmail.com</a:t>
            </a:r>
          </a:p>
          <a:p>
            <a:r>
              <a:rPr dirty="0"/>
              <a:t>GitHub: </a:t>
            </a:r>
            <a:r>
              <a:rPr lang="en-US" dirty="0"/>
              <a:t>https://github.com/Afraem-hany</a:t>
            </a:r>
          </a:p>
          <a:p>
            <a:r>
              <a:rPr dirty="0"/>
              <a:t>LinkedIn: </a:t>
            </a:r>
            <a:r>
              <a:rPr lang="en-US" dirty="0"/>
              <a:t>www.linkedin.com/in/afraem-hany-677232370</a:t>
            </a:r>
          </a:p>
          <a:p>
            <a:r>
              <a:rPr dirty="0" err="1"/>
              <a:t>مستعد</a:t>
            </a:r>
            <a:r>
              <a:rPr dirty="0"/>
              <a:t> </a:t>
            </a:r>
            <a:r>
              <a:rPr dirty="0" err="1"/>
              <a:t>للعمل</a:t>
            </a:r>
            <a:r>
              <a:rPr dirty="0"/>
              <a:t> </a:t>
            </a:r>
            <a:r>
              <a:rPr dirty="0" err="1"/>
              <a:t>على</a:t>
            </a:r>
            <a:r>
              <a:rPr dirty="0"/>
              <a:t> </a:t>
            </a:r>
            <a:r>
              <a:rPr dirty="0" err="1"/>
              <a:t>مشاريع</a:t>
            </a:r>
            <a:r>
              <a:rPr dirty="0"/>
              <a:t> </a:t>
            </a:r>
            <a:r>
              <a:rPr dirty="0" err="1"/>
              <a:t>تحليل</a:t>
            </a:r>
            <a:r>
              <a:rPr dirty="0"/>
              <a:t> </a:t>
            </a:r>
            <a:r>
              <a:rPr dirty="0" err="1"/>
              <a:t>بيانات</a:t>
            </a:r>
            <a:r>
              <a:rPr dirty="0"/>
              <a:t> </a:t>
            </a:r>
            <a:r>
              <a:rPr dirty="0" err="1"/>
              <a:t>مخصصة</a:t>
            </a:r>
            <a:r>
              <a:rPr dirty="0"/>
              <a:t> </a:t>
            </a:r>
            <a:r>
              <a:rPr dirty="0" err="1"/>
              <a:t>عبر</a:t>
            </a:r>
            <a:r>
              <a:rPr dirty="0"/>
              <a:t> </a:t>
            </a:r>
            <a:r>
              <a:rPr dirty="0" err="1"/>
              <a:t>مستقل</a:t>
            </a:r>
            <a:r>
              <a:rPr dirty="0"/>
              <a:t> </a:t>
            </a:r>
            <a:r>
              <a:rPr dirty="0" err="1"/>
              <a:t>وخمسات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352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 Boardroom</vt:lpstr>
      <vt:lpstr>تحليل بيانات Airbnb - نيويورك 2019</vt:lpstr>
      <vt:lpstr>مقدمة المشروع</vt:lpstr>
      <vt:lpstr>مصدر البيانات</vt:lpstr>
      <vt:lpstr>خطوات تنفيذ المشروع</vt:lpstr>
      <vt:lpstr>أبرز التحليلات المنفذة</vt:lpstr>
      <vt:lpstr>تحليل العلاقة بين عدد الليالي والسعر</vt:lpstr>
      <vt:lpstr>أهم الاستنتاجات</vt:lpstr>
      <vt:lpstr>توصيات ختامية</vt:lpstr>
      <vt:lpstr>للتواصل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Afraem Hany</cp:lastModifiedBy>
  <cp:revision>3</cp:revision>
  <dcterms:created xsi:type="dcterms:W3CDTF">2013-01-27T09:14:16Z</dcterms:created>
  <dcterms:modified xsi:type="dcterms:W3CDTF">2025-07-21T18:33:55Z</dcterms:modified>
  <cp:category/>
</cp:coreProperties>
</file>