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Calibri" panose="020F050202020403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taTEXbAoM89exbqLr4ffry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1"/>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AFRA FATHIMA.A.S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312208909</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(general)</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sz="2400" dirty="0" err="1">
                <a:solidFill>
                  <a:schemeClr val="dk1"/>
                </a:solidFill>
                <a:latin typeface="Calibri"/>
                <a:ea typeface="Calibri"/>
                <a:cs typeface="Calibri"/>
                <a:sym typeface="Calibri"/>
              </a:rPr>
              <a:t>Chevalier.T.Thomas</a:t>
            </a:r>
            <a:r>
              <a:rPr lang="en-US" sz="2400" dirty="0">
                <a:solidFill>
                  <a:schemeClr val="dk1"/>
                </a:solidFill>
                <a:latin typeface="Calibri"/>
                <a:ea typeface="Calibri"/>
                <a:cs typeface="Calibri"/>
                <a:sym typeface="Calibri"/>
              </a:rPr>
              <a:t> Elizabeth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0"/>
          <p:cNvSpPr txBox="1"/>
          <p:nvPr/>
        </p:nvSpPr>
        <p:spPr>
          <a:xfrm>
            <a:off x="896433" y="385122"/>
            <a:ext cx="3908107" cy="737236"/>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0"/>
          <p:cNvSpPr txBox="1"/>
          <p:nvPr/>
        </p:nvSpPr>
        <p:spPr>
          <a:xfrm>
            <a:off x="1168180" y="1122358"/>
            <a:ext cx="8275856" cy="13487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Calibri"/>
                <a:ea typeface="Calibri"/>
                <a:cs typeface="Calibri"/>
                <a:sym typeface="Calibri"/>
              </a:rPr>
              <a:t>Data Collection: Gather relevant data on employee performance. This might include metrics such as sales figures, project completion rates, attendance, peer reviews, etc.</a:t>
            </a:r>
            <a:endParaRPr/>
          </a:p>
        </p:txBody>
      </p:sp>
      <p:sp>
        <p:nvSpPr>
          <p:cNvPr id="197" name="Google Shape;197;p10"/>
          <p:cNvSpPr txBox="1"/>
          <p:nvPr/>
        </p:nvSpPr>
        <p:spPr>
          <a:xfrm>
            <a:off x="1069520" y="2863291"/>
            <a:ext cx="8042081" cy="17678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Calibri"/>
                <a:ea typeface="Calibri"/>
                <a:cs typeface="Calibri"/>
                <a:sym typeface="Calibri"/>
              </a:rPr>
              <a:t>Data Organization: Enter this data into an Excel spreadsheet. You might have columns for Employee ID, Name, Department, Performance Metrics (e.g., Sales, Hours Worked), and any other relevant factors.</a:t>
            </a:r>
            <a:endParaRPr/>
          </a:p>
        </p:txBody>
      </p:sp>
      <p:sp>
        <p:nvSpPr>
          <p:cNvPr id="198" name="Google Shape;198;p10"/>
          <p:cNvSpPr txBox="1"/>
          <p:nvPr/>
        </p:nvSpPr>
        <p:spPr>
          <a:xfrm>
            <a:off x="1069455" y="4665327"/>
            <a:ext cx="8473260" cy="13487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Calibri"/>
                <a:ea typeface="Calibri"/>
                <a:cs typeface="Calibri"/>
                <a:sym typeface="Calibri"/>
              </a:rPr>
              <a:t>Define Metrics: Identify and define the performance metrics you want to analyze. Common metrics include productivity, quality of work, punctuality, and team collaboration.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7" name="Google Shape;207;p11"/>
          <p:cNvSpPr txBox="1">
            <a:spLocks noGrp="1"/>
          </p:cNvSpPr>
          <p:nvPr>
            <p:ph type="title"/>
          </p:nvPr>
        </p:nvSpPr>
        <p:spPr>
          <a:xfrm>
            <a:off x="755332" y="385444"/>
            <a:ext cx="2437130" cy="14611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8" name="Google Shape;208;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09" name="Google Shape;209;p11"/>
          <p:cNvPicPr preferRelativeResize="0"/>
          <p:nvPr/>
        </p:nvPicPr>
        <p:blipFill rotWithShape="1">
          <a:blip r:embed="rId4">
            <a:alphaModFix/>
          </a:blip>
          <a:srcRect/>
          <a:stretch/>
        </p:blipFill>
        <p:spPr>
          <a:xfrm>
            <a:off x="1866900" y="2019300"/>
            <a:ext cx="4829175" cy="27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335" cy="72390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78858" y="1109344"/>
            <a:ext cx="8099593" cy="26060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Calibri"/>
                <a:ea typeface="Calibri"/>
                <a:cs typeface="Calibri"/>
                <a:sym typeface="Calibri"/>
              </a:rPr>
              <a:t>the key conclusion is that Excel offers a powerful and flexible platform for evaluating and understanding employee performance. By leveraging Excel’s data organization, calculation, and visualization capabilities, organizations can systematically assess performance metrics, identify trends, and make data-driven decisions.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95" cy="6388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2"/>
          <p:cNvSpPr txBox="1"/>
          <p:nvPr/>
        </p:nvSpPr>
        <p:spPr>
          <a:xfrm>
            <a:off x="1217522" y="2123271"/>
            <a:ext cx="8593228" cy="14122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20" cy="14611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3"/>
          <p:cNvSpPr txBox="1"/>
          <p:nvPr/>
        </p:nvSpPr>
        <p:spPr>
          <a:xfrm>
            <a:off x="2509807" y="1041533"/>
            <a:ext cx="5029200" cy="4282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6895" cy="6388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4"/>
          <p:cNvSpPr txBox="1"/>
          <p:nvPr/>
        </p:nvSpPr>
        <p:spPr>
          <a:xfrm>
            <a:off x="947246" y="1921966"/>
            <a:ext cx="6101254" cy="3291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Objective: To analyze employee performance data to identify high performers, areas for improvement, and overall trends within the organization.</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Background: The company has collected performance data for its employees over the past year, including metrics such as productivity, attendance, goal achievement, and feedback scores. This data is stored in Excel spreadsheets.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15" cy="6388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5"/>
          <p:cNvSpPr txBox="1"/>
          <p:nvPr/>
        </p:nvSpPr>
        <p:spPr>
          <a:xfrm>
            <a:off x="906857" y="2364432"/>
            <a:ext cx="6101254" cy="1767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To create a comprehensive Excel-based dashboard to analyze and visualize employee performance data, enabling HR and management to make data-driven decisions.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flipH="1">
            <a:off x="723900" y="412170"/>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6"/>
          <p:cNvSpPr txBox="1"/>
          <p:nvPr/>
        </p:nvSpPr>
        <p:spPr>
          <a:xfrm>
            <a:off x="1702210" y="2043960"/>
            <a:ext cx="6515700" cy="850500"/>
          </a:xfrm>
          <a:prstGeom prst="rect">
            <a:avLst/>
          </a:prstGeom>
          <a:noFill/>
          <a:ln>
            <a:noFill/>
          </a:ln>
        </p:spPr>
        <p:txBody>
          <a:bodyPr spcFirstLastPara="1" wrap="square" lIns="91425" tIns="45700" rIns="91425" bIns="45700" anchor="t" anchorCtr="0">
            <a:noAutofit/>
          </a:bodyPr>
          <a:lstStyle/>
          <a:p>
            <a:pPr marL="514350" marR="0" lvl="0" indent="-514350" algn="l" rtl="0">
              <a:spcBef>
                <a:spcPts val="0"/>
              </a:spcBef>
              <a:spcAft>
                <a:spcPts val="0"/>
              </a:spcAft>
              <a:buClr>
                <a:srgbClr val="000000"/>
              </a:buClr>
              <a:buSzPts val="2800"/>
              <a:buFont typeface="Calibri"/>
              <a:buAutoNum type="arabicPeriod"/>
            </a:pPr>
            <a:r>
              <a:rPr lang="en-US" sz="2800">
                <a:solidFill>
                  <a:srgbClr val="000000"/>
                </a:solidFill>
                <a:latin typeface="Calibri"/>
                <a:ea typeface="Calibri"/>
                <a:cs typeface="Calibri"/>
                <a:sym typeface="Calibri"/>
              </a:rPr>
              <a:t>Human Resources (HR) Professionals</a:t>
            </a:r>
            <a:endParaRPr/>
          </a:p>
        </p:txBody>
      </p:sp>
      <p:sp>
        <p:nvSpPr>
          <p:cNvPr id="155" name="Google Shape;155;p6"/>
          <p:cNvSpPr txBox="1"/>
          <p:nvPr/>
        </p:nvSpPr>
        <p:spPr>
          <a:xfrm>
            <a:off x="1702200" y="3311980"/>
            <a:ext cx="5782800" cy="525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Calibri"/>
                <a:ea typeface="Calibri"/>
                <a:cs typeface="Calibri"/>
                <a:sym typeface="Calibri"/>
              </a:rPr>
              <a:t>3.Managers and Team Leaders</a:t>
            </a:r>
            <a:endParaRPr/>
          </a:p>
        </p:txBody>
      </p:sp>
      <p:sp>
        <p:nvSpPr>
          <p:cNvPr id="156" name="Google Shape;156;p6"/>
          <p:cNvSpPr txBox="1"/>
          <p:nvPr/>
        </p:nvSpPr>
        <p:spPr>
          <a:xfrm>
            <a:off x="1702194" y="2663554"/>
            <a:ext cx="6515700" cy="52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000000"/>
                </a:solidFill>
                <a:latin typeface="Calibri"/>
                <a:ea typeface="Calibri"/>
                <a:cs typeface="Calibri"/>
                <a:sym typeface="Calibri"/>
              </a:rPr>
              <a:t>2.Executives and Senior 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125" cy="546736"/>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6" name="Google Shape;166;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8" name="Google Shape;168;p7"/>
          <p:cNvSpPr txBox="1"/>
          <p:nvPr/>
        </p:nvSpPr>
        <p:spPr>
          <a:xfrm>
            <a:off x="3050628" y="2421221"/>
            <a:ext cx="6760122" cy="32918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Our solution utilizes Excel for employee performance analysis, offering in-depth insights into productivity and efficiency.</a:t>
            </a:r>
            <a:endParaRPr/>
          </a:p>
          <a:p>
            <a:pPr marL="285750" marR="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value proposition includes empowering decision-makers with data-driven insights for resource optimization and performance enhancement.</a:t>
            </a:r>
            <a:endParaRPr/>
          </a:p>
          <a:p>
            <a:pPr marL="285750" marR="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The solution streamlines performance evaluation, facilitates informed decision-making, and drives continuous improvement within the organization.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335" cy="72390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4" name="Google Shape;174;p8"/>
          <p:cNvSpPr txBox="1"/>
          <p:nvPr/>
        </p:nvSpPr>
        <p:spPr>
          <a:xfrm>
            <a:off x="1676400" y="1676400"/>
            <a:ext cx="6101254" cy="2834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We took the employee datas from kaggle website.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We have 26 features totally.But, We used only 9 of the features.</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We entered the name of the employees in Alphabetical order. And we also entered the employee type in Alphabetical order.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We entered the performance level of the employee in Numerical value.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We entered the gender of the employees as Male/Female.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We entered the data of employee rating in Numerical value.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We entered the Business unit in Alphabetical order.</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0" name="Google Shape;18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3" name="Google Shape;183;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4" name="Google Shape;184;p9"/>
          <p:cNvSpPr txBox="1">
            <a:spLocks noGrp="1"/>
          </p:cNvSpPr>
          <p:nvPr>
            <p:ph type="title"/>
          </p:nvPr>
        </p:nvSpPr>
        <p:spPr>
          <a:xfrm>
            <a:off x="739775" y="654938"/>
            <a:ext cx="8480425" cy="6388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5" name="Google Shape;185;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6" name="Google Shape;186;p9"/>
          <p:cNvSpPr txBox="1"/>
          <p:nvPr/>
        </p:nvSpPr>
        <p:spPr>
          <a:xfrm>
            <a:off x="1048132" y="1857375"/>
            <a:ext cx="8534018" cy="134874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0D0D0D"/>
              </a:buClr>
              <a:buSzPts val="2800"/>
              <a:buFont typeface="Noto Sans Symbols"/>
              <a:buChar char="⮚"/>
            </a:pPr>
            <a:r>
              <a:rPr lang="en-US" sz="2800" b="0" i="0">
                <a:solidFill>
                  <a:srgbClr val="0D0D0D"/>
                </a:solidFill>
                <a:latin typeface="Times New Roman"/>
                <a:ea typeface="Times New Roman"/>
                <a:cs typeface="Times New Roman"/>
                <a:sym typeface="Times New Roman"/>
              </a:rPr>
              <a:t> PERFORMANCE LEVEL =IFS(Z8&gt;=5,”VERY</a:t>
            </a:r>
            <a:endParaRPr/>
          </a:p>
          <a:p>
            <a:pPr marL="0" marR="0" lvl="0" indent="0" algn="l" rtl="0">
              <a:spcBef>
                <a:spcPts val="0"/>
              </a:spcBef>
              <a:spcAft>
                <a:spcPts val="0"/>
              </a:spcAft>
              <a:buNone/>
            </a:pPr>
            <a:r>
              <a:rPr lang="en-US" sz="2800" b="0" i="0">
                <a:solidFill>
                  <a:srgbClr val="0D0D0D"/>
                </a:solidFill>
                <a:latin typeface="Times New Roman"/>
                <a:ea typeface="Times New Roman"/>
                <a:cs typeface="Times New Roman"/>
                <a:sym typeface="Times New Roman"/>
              </a:rPr>
              <a:t>       HIGH”,Z8&gt;=4,”HIGH”,Z8&gt;=3,”MED”,TRUE,”LOW”)</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534</Words>
  <Application>Microsoft Office PowerPoint</Application>
  <PresentationFormat>Widescreen</PresentationFormat>
  <Paragraphs>63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Arial</vt:lpstr>
      <vt:lpstr>Trebuchet MS</vt:lpstr>
      <vt:lpstr>Noto Sans Symbols</vt:lpstr>
      <vt:lpstr>Times New Roman</vt:lpstr>
      <vt:lpstr>Roboto</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Konduru Narasimha</dc:creator>
  <cp:lastModifiedBy>AR</cp:lastModifiedBy>
  <cp:revision>2</cp:revision>
  <dcterms:created xsi:type="dcterms:W3CDTF">2024-08-28T23:21:28Z</dcterms:created>
  <dcterms:modified xsi:type="dcterms:W3CDTF">2024-08-30T11:22:08Z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9786fa846973402cb1c794744d29b60a</vt:lpwstr>
  </property>
  <property fmtid="{D5CDD505-2E9C-101B-9397-08002B2CF9AE}" pid="5" name="KSOProductBuildVer">
    <vt:lpwstr>1033-0.0.0.0</vt:lpwstr>
  </property>
</Properties>
</file>