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9144000"/>
  <p:notesSz cx="6858000" cy="9144000"/>
  <p:embeddedFontLst>
    <p:embeddedFont>
      <p:font typeface="Roboto Slab"/>
      <p:regular r:id="rId38"/>
      <p:bold r:id="rId39"/>
    </p:embeddedFont>
    <p:embeddedFont>
      <p:font typeface="Raleway"/>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8" roundtripDataSignature="AMtx7mizs1GonYzXBpw56gumMvMtzCnv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7549A3-642C-4DC8-A9F8-6CBACDC5BA9D}">
  <a:tblStyle styleId="{267549A3-642C-4DC8-A9F8-6CBACDC5BA9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8063DE99-95AD-4A52-ACFB-DC2CB5B4D39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20" Type="http://schemas.openxmlformats.org/officeDocument/2006/relationships/slide" Target="slides/slide14.xml"/><Relationship Id="rId42" Type="http://schemas.openxmlformats.org/officeDocument/2006/relationships/font" Target="fonts/Raleway-italic.fntdata"/><Relationship Id="rId41" Type="http://schemas.openxmlformats.org/officeDocument/2006/relationships/font" Target="fonts/Raleway-bold.fntdata"/><Relationship Id="rId22" Type="http://schemas.openxmlformats.org/officeDocument/2006/relationships/slide" Target="slides/slide16.xml"/><Relationship Id="rId44" Type="http://schemas.openxmlformats.org/officeDocument/2006/relationships/font" Target="fonts/Lato-regular.fntdata"/><Relationship Id="rId21" Type="http://schemas.openxmlformats.org/officeDocument/2006/relationships/slide" Target="slides/slide15.xml"/><Relationship Id="rId43" Type="http://schemas.openxmlformats.org/officeDocument/2006/relationships/font" Target="fonts/Raleway-boldItalic.fntdata"/><Relationship Id="rId24" Type="http://schemas.openxmlformats.org/officeDocument/2006/relationships/slide" Target="slides/slide18.xml"/><Relationship Id="rId46" Type="http://schemas.openxmlformats.org/officeDocument/2006/relationships/font" Target="fonts/Lato-italic.fntdata"/><Relationship Id="rId23" Type="http://schemas.openxmlformats.org/officeDocument/2006/relationships/slide" Target="slides/slide17.xml"/><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La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Slab-bold.fntdata"/><Relationship Id="rId16" Type="http://schemas.openxmlformats.org/officeDocument/2006/relationships/slide" Target="slides/slide10.xml"/><Relationship Id="rId38" Type="http://schemas.openxmlformats.org/officeDocument/2006/relationships/font" Target="fonts/RobotoSlab-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5b53d7b5f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5b53d7b5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28ebc972a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28ebc972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28ebc972a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28ebc972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28ebc972a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28ebc972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28ebc972a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28ebc972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28ebc972a_1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128ebc972a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28ebc972a_1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128ebc972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8b823b0b2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8b823b0b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8b823b0b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8b823b0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128ebc972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128ebc972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27096c459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27096c45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8b823b0b2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8b823b0b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8b823b0b2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28b823b0b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8b823b0b2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8b823b0b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8b823b0b2_1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8b823b0b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27096c459_1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127096c45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9f53794d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29f5379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127096c459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127096c45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f5b53d7a7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f5b53d7a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28ebc972a_2_3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28ebc972a_2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12cb20a5e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12cb20a5e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2cb20a5e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2cb20a5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88cce69a4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88cce69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28ebc972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28ebc972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2128ebc972a_2_233"/>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2128ebc972a_2_233"/>
          <p:cNvGrpSpPr/>
          <p:nvPr/>
        </p:nvGrpSpPr>
        <p:grpSpPr>
          <a:xfrm>
            <a:off x="830392" y="1588427"/>
            <a:ext cx="745763" cy="61102"/>
            <a:chOff x="4580561" y="2589004"/>
            <a:chExt cx="1064464" cy="25200"/>
          </a:xfrm>
        </p:grpSpPr>
        <p:sp>
          <p:nvSpPr>
            <p:cNvPr id="12" name="Google Shape;12;g2128ebc972a_2_23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2128ebc972a_2_23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2128ebc972a_2_233"/>
          <p:cNvSpPr txBox="1"/>
          <p:nvPr>
            <p:ph type="ctrTitle"/>
          </p:nvPr>
        </p:nvSpPr>
        <p:spPr>
          <a:xfrm>
            <a:off x="729450" y="1763267"/>
            <a:ext cx="76881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g2128ebc972a_2_233"/>
          <p:cNvSpPr txBox="1"/>
          <p:nvPr>
            <p:ph idx="1" type="subTitle"/>
          </p:nvPr>
        </p:nvSpPr>
        <p:spPr>
          <a:xfrm>
            <a:off x="729627" y="4230533"/>
            <a:ext cx="7688100" cy="721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2128ebc972a_2_233"/>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2128ebc972a_2_297"/>
          <p:cNvGrpSpPr/>
          <p:nvPr/>
        </p:nvGrpSpPr>
        <p:grpSpPr>
          <a:xfrm>
            <a:off x="830392" y="5558926"/>
            <a:ext cx="745763" cy="61102"/>
            <a:chOff x="4580561" y="2589004"/>
            <a:chExt cx="1064464" cy="25200"/>
          </a:xfrm>
        </p:grpSpPr>
        <p:sp>
          <p:nvSpPr>
            <p:cNvPr id="75" name="Google Shape;75;g2128ebc972a_2_29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128ebc972a_2_29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2128ebc972a_2_297"/>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2128ebc972a_2_297"/>
          <p:cNvSpPr txBox="1"/>
          <p:nvPr>
            <p:ph idx="1" type="body"/>
          </p:nvPr>
        </p:nvSpPr>
        <p:spPr>
          <a:xfrm>
            <a:off x="729450" y="3030517"/>
            <a:ext cx="7688400" cy="2107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g2128ebc972a_2_29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2128ebc972a_2_30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2128ebc972a_2_3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g2128ebc972a_2_30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1200"/>
              </a:spcBef>
              <a:spcAft>
                <a:spcPts val="0"/>
              </a:spcAft>
              <a:buClr>
                <a:schemeClr val="dk1"/>
              </a:buClr>
              <a:buSzPts val="1800"/>
              <a:buChar char="○"/>
              <a:defRPr/>
            </a:lvl2pPr>
            <a:lvl3pPr indent="-342900" lvl="2" marL="1371600" rtl="0" algn="l">
              <a:spcBef>
                <a:spcPts val="1200"/>
              </a:spcBef>
              <a:spcAft>
                <a:spcPts val="0"/>
              </a:spcAft>
              <a:buClr>
                <a:schemeClr val="dk1"/>
              </a:buClr>
              <a:buSzPts val="1800"/>
              <a:buChar char="■"/>
              <a:defRPr/>
            </a:lvl3pPr>
            <a:lvl4pPr indent="-342900" lvl="3" marL="1828800" rtl="0" algn="l">
              <a:spcBef>
                <a:spcPts val="1200"/>
              </a:spcBef>
              <a:spcAft>
                <a:spcPts val="0"/>
              </a:spcAft>
              <a:buClr>
                <a:schemeClr val="dk1"/>
              </a:buClr>
              <a:buSzPts val="1800"/>
              <a:buChar char="●"/>
              <a:defRPr/>
            </a:lvl4pPr>
            <a:lvl5pPr indent="-342900" lvl="4" marL="2286000" rtl="0" algn="l">
              <a:spcBef>
                <a:spcPts val="1200"/>
              </a:spcBef>
              <a:spcAft>
                <a:spcPts val="0"/>
              </a:spcAft>
              <a:buClr>
                <a:schemeClr val="dk1"/>
              </a:buClr>
              <a:buSzPts val="1800"/>
              <a:buChar char="○"/>
              <a:defRPr/>
            </a:lvl5pPr>
            <a:lvl6pPr indent="-342900" lvl="5" marL="2743200" rtl="0" algn="l">
              <a:spcBef>
                <a:spcPts val="120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85" name="Google Shape;85;g2128ebc972a_2_30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g2128ebc972a_2_30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g2128ebc972a_2_30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2128ebc972a_2_241"/>
          <p:cNvGrpSpPr/>
          <p:nvPr/>
        </p:nvGrpSpPr>
        <p:grpSpPr>
          <a:xfrm>
            <a:off x="830392" y="1588427"/>
            <a:ext cx="745763" cy="61102"/>
            <a:chOff x="4580561" y="2589004"/>
            <a:chExt cx="1064464" cy="25200"/>
          </a:xfrm>
        </p:grpSpPr>
        <p:sp>
          <p:nvSpPr>
            <p:cNvPr id="19" name="Google Shape;19;g2128ebc972a_2_24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2128ebc972a_2_24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2128ebc972a_2_241"/>
          <p:cNvSpPr txBox="1"/>
          <p:nvPr>
            <p:ph type="title"/>
          </p:nvPr>
        </p:nvSpPr>
        <p:spPr>
          <a:xfrm>
            <a:off x="729450" y="1763267"/>
            <a:ext cx="7688400" cy="202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2128ebc972a_2_241"/>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128ebc972a_2_24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2128ebc972a_2_247"/>
          <p:cNvGrpSpPr/>
          <p:nvPr/>
        </p:nvGrpSpPr>
        <p:grpSpPr>
          <a:xfrm>
            <a:off x="830392" y="1588427"/>
            <a:ext cx="745763" cy="61102"/>
            <a:chOff x="4580561" y="2589004"/>
            <a:chExt cx="1064464" cy="25200"/>
          </a:xfrm>
        </p:grpSpPr>
        <p:sp>
          <p:nvSpPr>
            <p:cNvPr id="26" name="Google Shape;26;g2128ebc972a_2_24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2128ebc972a_2_24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2128ebc972a_2_247"/>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g2128ebc972a_2_247"/>
          <p:cNvSpPr txBox="1"/>
          <p:nvPr>
            <p:ph idx="1" type="body"/>
          </p:nvPr>
        </p:nvSpPr>
        <p:spPr>
          <a:xfrm>
            <a:off x="729450" y="2771833"/>
            <a:ext cx="76887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g2128ebc972a_2_24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2128ebc972a_2_25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2128ebc972a_2_255"/>
          <p:cNvGrpSpPr/>
          <p:nvPr/>
        </p:nvGrpSpPr>
        <p:grpSpPr>
          <a:xfrm>
            <a:off x="830392" y="1588427"/>
            <a:ext cx="745763" cy="61102"/>
            <a:chOff x="4580561" y="2589004"/>
            <a:chExt cx="1064464" cy="25200"/>
          </a:xfrm>
        </p:grpSpPr>
        <p:sp>
          <p:nvSpPr>
            <p:cNvPr id="34" name="Google Shape;34;g2128ebc972a_2_25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2128ebc972a_2_25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2128ebc972a_2_255"/>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g2128ebc972a_2_255"/>
          <p:cNvSpPr txBox="1"/>
          <p:nvPr>
            <p:ph idx="1" type="body"/>
          </p:nvPr>
        </p:nvSpPr>
        <p:spPr>
          <a:xfrm>
            <a:off x="729325"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g2128ebc972a_2_255"/>
          <p:cNvSpPr txBox="1"/>
          <p:nvPr>
            <p:ph idx="2" type="body"/>
          </p:nvPr>
        </p:nvSpPr>
        <p:spPr>
          <a:xfrm>
            <a:off x="4643604"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g2128ebc972a_2_255"/>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2128ebc972a_2_26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2128ebc972a_2_264"/>
          <p:cNvGrpSpPr/>
          <p:nvPr/>
        </p:nvGrpSpPr>
        <p:grpSpPr>
          <a:xfrm>
            <a:off x="830392" y="1588427"/>
            <a:ext cx="745763" cy="61102"/>
            <a:chOff x="4580561" y="2589004"/>
            <a:chExt cx="1064464" cy="25200"/>
          </a:xfrm>
        </p:grpSpPr>
        <p:sp>
          <p:nvSpPr>
            <p:cNvPr id="43" name="Google Shape;43;g2128ebc972a_2_26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128ebc972a_2_26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2128ebc972a_2_264"/>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g2128ebc972a_2_26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2128ebc972a_2_271"/>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2128ebc972a_2_271"/>
          <p:cNvGrpSpPr/>
          <p:nvPr/>
        </p:nvGrpSpPr>
        <p:grpSpPr>
          <a:xfrm>
            <a:off x="830392" y="1588427"/>
            <a:ext cx="745763" cy="61102"/>
            <a:chOff x="4580561" y="2589004"/>
            <a:chExt cx="1064464" cy="25200"/>
          </a:xfrm>
        </p:grpSpPr>
        <p:sp>
          <p:nvSpPr>
            <p:cNvPr id="50" name="Google Shape;50;g2128ebc972a_2_27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2128ebc972a_2_27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2128ebc972a_2_271"/>
          <p:cNvSpPr txBox="1"/>
          <p:nvPr>
            <p:ph type="title"/>
          </p:nvPr>
        </p:nvSpPr>
        <p:spPr>
          <a:xfrm>
            <a:off x="730000" y="1758200"/>
            <a:ext cx="3300900" cy="18420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g2128ebc972a_2_271"/>
          <p:cNvSpPr txBox="1"/>
          <p:nvPr>
            <p:ph idx="1" type="body"/>
          </p:nvPr>
        </p:nvSpPr>
        <p:spPr>
          <a:xfrm>
            <a:off x="721225" y="3708967"/>
            <a:ext cx="3300900" cy="2130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2128ebc972a_2_271"/>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2128ebc972a_2_279"/>
          <p:cNvGrpSpPr/>
          <p:nvPr/>
        </p:nvGrpSpPr>
        <p:grpSpPr>
          <a:xfrm>
            <a:off x="830392" y="5558926"/>
            <a:ext cx="745763" cy="61102"/>
            <a:chOff x="4580561" y="2589004"/>
            <a:chExt cx="1064464" cy="25200"/>
          </a:xfrm>
        </p:grpSpPr>
        <p:sp>
          <p:nvSpPr>
            <p:cNvPr id="57" name="Google Shape;57;g2128ebc972a_2_27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128ebc972a_2_27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2128ebc972a_2_279"/>
          <p:cNvSpPr txBox="1"/>
          <p:nvPr>
            <p:ph type="title"/>
          </p:nvPr>
        </p:nvSpPr>
        <p:spPr>
          <a:xfrm>
            <a:off x="729450" y="1152400"/>
            <a:ext cx="7021200" cy="3980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2128ebc972a_2_279"/>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2128ebc972a_2_285"/>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2128ebc972a_2_285"/>
          <p:cNvGrpSpPr/>
          <p:nvPr/>
        </p:nvGrpSpPr>
        <p:grpSpPr>
          <a:xfrm>
            <a:off x="830392" y="1588427"/>
            <a:ext cx="745763" cy="61102"/>
            <a:chOff x="4580561" y="2589004"/>
            <a:chExt cx="1064464" cy="25200"/>
          </a:xfrm>
        </p:grpSpPr>
        <p:sp>
          <p:nvSpPr>
            <p:cNvPr id="64" name="Google Shape;64;g2128ebc972a_2_28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128ebc972a_2_28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2128ebc972a_2_285"/>
          <p:cNvSpPr txBox="1"/>
          <p:nvPr>
            <p:ph type="title"/>
          </p:nvPr>
        </p:nvSpPr>
        <p:spPr>
          <a:xfrm>
            <a:off x="730000" y="1758200"/>
            <a:ext cx="3300900" cy="2249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g2128ebc972a_2_285"/>
          <p:cNvSpPr txBox="1"/>
          <p:nvPr>
            <p:ph idx="1" type="subTitle"/>
          </p:nvPr>
        </p:nvSpPr>
        <p:spPr>
          <a:xfrm>
            <a:off x="724950" y="4215367"/>
            <a:ext cx="3300900" cy="1011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2128ebc972a_2_285"/>
          <p:cNvSpPr txBox="1"/>
          <p:nvPr>
            <p:ph idx="2" type="body"/>
          </p:nvPr>
        </p:nvSpPr>
        <p:spPr>
          <a:xfrm>
            <a:off x="5174225" y="1803500"/>
            <a:ext cx="3374400" cy="40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g2128ebc972a_2_285"/>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2128ebc972a_2_294"/>
          <p:cNvSpPr txBox="1"/>
          <p:nvPr>
            <p:ph idx="1" type="body"/>
          </p:nvPr>
        </p:nvSpPr>
        <p:spPr>
          <a:xfrm>
            <a:off x="724950" y="5830068"/>
            <a:ext cx="7697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g2128ebc972a_2_29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2128ebc972a_2_22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g2128ebc972a_2_22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2128ebc972a_2_229"/>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f5b53d7b5f_1_2"/>
          <p:cNvSpPr txBox="1"/>
          <p:nvPr/>
        </p:nvSpPr>
        <p:spPr>
          <a:xfrm>
            <a:off x="1022125" y="730725"/>
            <a:ext cx="8520600" cy="20214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b="1" lang="en-US" sz="3000">
                <a:solidFill>
                  <a:srgbClr val="000000"/>
                </a:solidFill>
                <a:latin typeface="Times New Roman"/>
                <a:ea typeface="Times New Roman"/>
                <a:cs typeface="Times New Roman"/>
                <a:sym typeface="Times New Roman"/>
              </a:rPr>
              <a:t>DECISION TREE BASED TOURISM RECOMMENDATION SYSTEM</a:t>
            </a:r>
            <a:endParaRPr b="1" sz="3000">
              <a:solidFill>
                <a:srgbClr val="000000"/>
              </a:solidFill>
              <a:latin typeface="Times New Roman"/>
              <a:ea typeface="Times New Roman"/>
              <a:cs typeface="Times New Roman"/>
              <a:sym typeface="Times New Roman"/>
            </a:endParaRPr>
          </a:p>
        </p:txBody>
      </p:sp>
      <p:sp>
        <p:nvSpPr>
          <p:cNvPr id="93" name="Google Shape;93;g1f5b53d7b5f_1_2"/>
          <p:cNvSpPr txBox="1"/>
          <p:nvPr/>
        </p:nvSpPr>
        <p:spPr>
          <a:xfrm>
            <a:off x="0" y="4070225"/>
            <a:ext cx="8520600" cy="20214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US" sz="2600">
                <a:solidFill>
                  <a:srgbClr val="595959"/>
                </a:solidFill>
                <a:latin typeface="Times New Roman"/>
                <a:ea typeface="Times New Roman"/>
                <a:cs typeface="Times New Roman"/>
                <a:sym typeface="Times New Roman"/>
              </a:rPr>
              <a:t>MAIN PROJECT</a:t>
            </a:r>
            <a:endParaRPr sz="2600">
              <a:solidFill>
                <a:srgbClr val="595959"/>
              </a:solidFill>
              <a:latin typeface="Times New Roman"/>
              <a:ea typeface="Times New Roman"/>
              <a:cs typeface="Times New Roman"/>
              <a:sym typeface="Times New Roman"/>
            </a:endParaRPr>
          </a:p>
          <a:p>
            <a:pPr indent="0" lvl="0" marL="0" rtl="0" algn="ctr">
              <a:spcBef>
                <a:spcPts val="0"/>
              </a:spcBef>
              <a:spcAft>
                <a:spcPts val="0"/>
              </a:spcAft>
              <a:buNone/>
            </a:pPr>
            <a:r>
              <a:rPr lang="en-US" sz="2200">
                <a:solidFill>
                  <a:srgbClr val="595959"/>
                </a:solidFill>
                <a:latin typeface="Times New Roman"/>
                <a:ea typeface="Times New Roman"/>
                <a:cs typeface="Times New Roman"/>
                <a:sym typeface="Times New Roman"/>
              </a:rPr>
              <a:t>Department Of MCA,MES college Of Engineering,Kuttippuram</a:t>
            </a:r>
            <a:endParaRPr sz="2200">
              <a:solidFill>
                <a:srgbClr val="595959"/>
              </a:solidFill>
              <a:latin typeface="Times New Roman"/>
              <a:ea typeface="Times New Roman"/>
              <a:cs typeface="Times New Roman"/>
              <a:sym typeface="Times New Roman"/>
            </a:endParaRPr>
          </a:p>
          <a:p>
            <a:pPr indent="0" lvl="0" marL="0" rtl="0" algn="ctr">
              <a:spcBef>
                <a:spcPts val="0"/>
              </a:spcBef>
              <a:spcAft>
                <a:spcPts val="0"/>
              </a:spcAft>
              <a:buNone/>
            </a:pPr>
            <a:r>
              <a:rPr lang="en-US" sz="2300">
                <a:solidFill>
                  <a:srgbClr val="595959"/>
                </a:solidFill>
                <a:latin typeface="Times New Roman"/>
                <a:ea typeface="Times New Roman"/>
                <a:cs typeface="Times New Roman"/>
                <a:sym typeface="Times New Roman"/>
              </a:rPr>
              <a:t>14th september 2022</a:t>
            </a:r>
            <a:endParaRPr sz="2300">
              <a:solidFill>
                <a:srgbClr val="595959"/>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128ebc972a_2_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100">
                <a:latin typeface="Times New Roman"/>
                <a:ea typeface="Times New Roman"/>
                <a:cs typeface="Times New Roman"/>
                <a:sym typeface="Times New Roman"/>
              </a:rPr>
              <a:t>Proposed System</a:t>
            </a:r>
            <a:endParaRPr sz="3100">
              <a:latin typeface="Times New Roman"/>
              <a:ea typeface="Times New Roman"/>
              <a:cs typeface="Times New Roman"/>
              <a:sym typeface="Times New Roman"/>
            </a:endParaRPr>
          </a:p>
        </p:txBody>
      </p:sp>
      <p:sp>
        <p:nvSpPr>
          <p:cNvPr id="143" name="Google Shape;143;g2128ebc972a_2_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10000"/>
          </a:bodyPr>
          <a:lstStyle/>
          <a:p>
            <a:pPr indent="0" lvl="0" marL="0" rtl="0" algn="l">
              <a:spcBef>
                <a:spcPts val="360"/>
              </a:spcBef>
              <a:spcAft>
                <a:spcPts val="0"/>
              </a:spcAft>
              <a:buNone/>
            </a:pPr>
            <a:r>
              <a:rPr lang="en-US" sz="1800"/>
              <a:t>During a trip, tourists need to be able to obtain tour information in a timely manner whenever there are any changes in their planned trip. Recommendation of tour information is vital for users, for the recommendation system to succeed; it must be able to provide tourism information based on the user’s preferences and current location. There is also increasing demand for more information on local area attractions, such as local food, shopping spots, places of interest and so on during the tour.</a:t>
            </a:r>
            <a:r>
              <a:rPr lang="en-US" sz="1800"/>
              <a:t>To propose a framework for a Decision tree-based Tourism  Recommendation System.  System will find out recommendation list of city wise tourist places and hotels using AI techniques  Logged in users profile analysis and profile wise collaborative filtering  Specified city wise tourist places re-ranking depending upon their ratings and reviews  User will select particular place to view its details  Selected place wise hotels re-ranking depending upon hotels ratings and reviews  Result delivery with hotels and place details.</a:t>
            </a:r>
            <a:endParaRPr sz="1800"/>
          </a:p>
          <a:p>
            <a:pPr indent="0" lvl="0" marL="0" rtl="0" algn="l">
              <a:spcBef>
                <a:spcPts val="1200"/>
              </a:spcBef>
              <a:spcAft>
                <a:spcPts val="120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128ebc972a_4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Developing Environment</a:t>
            </a:r>
            <a:endParaRPr/>
          </a:p>
        </p:txBody>
      </p:sp>
      <p:sp>
        <p:nvSpPr>
          <p:cNvPr id="149" name="Google Shape;149;g2128ebc972a_4_0"/>
          <p:cNvSpPr txBox="1"/>
          <p:nvPr>
            <p:ph idx="1" type="body"/>
          </p:nvPr>
        </p:nvSpPr>
        <p:spPr>
          <a:xfrm>
            <a:off x="457200" y="1537875"/>
            <a:ext cx="8229600" cy="4526100"/>
          </a:xfrm>
          <a:prstGeom prst="rect">
            <a:avLst/>
          </a:prstGeom>
          <a:solidFill>
            <a:schemeClr val="lt1"/>
          </a:solidFill>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00000"/>
              </a:buClr>
              <a:buSzPts val="1500"/>
              <a:buFont typeface="Arial"/>
              <a:buNone/>
            </a:pPr>
            <a:r>
              <a:rPr lang="en-US" sz="1700" u="sng">
                <a:solidFill>
                  <a:schemeClr val="dk2"/>
                </a:solidFill>
                <a:latin typeface="Roboto Slab"/>
                <a:ea typeface="Roboto Slab"/>
                <a:cs typeface="Roboto Slab"/>
                <a:sym typeface="Roboto Slab"/>
              </a:rPr>
              <a:t>Hardware Specification</a:t>
            </a:r>
            <a:endParaRPr sz="1700" u="sng">
              <a:solidFill>
                <a:schemeClr val="dk2"/>
              </a:solidFill>
              <a:latin typeface="Roboto Slab"/>
              <a:ea typeface="Roboto Slab"/>
              <a:cs typeface="Roboto Slab"/>
              <a:sym typeface="Roboto Slab"/>
            </a:endParaRPr>
          </a:p>
          <a:p>
            <a:pPr indent="0" lvl="0" marL="0" rtl="0" algn="l">
              <a:lnSpc>
                <a:spcPct val="100000"/>
              </a:lnSpc>
              <a:spcBef>
                <a:spcPts val="0"/>
              </a:spcBef>
              <a:spcAft>
                <a:spcPts val="0"/>
              </a:spcAft>
              <a:buClr>
                <a:srgbClr val="000000"/>
              </a:buClr>
              <a:buSzPts val="1500"/>
              <a:buFont typeface="Arial"/>
              <a:buNone/>
            </a:pPr>
            <a:r>
              <a:t/>
            </a:r>
            <a:endParaRPr sz="1700" u="sng">
              <a:solidFill>
                <a:schemeClr val="dk2"/>
              </a:solidFill>
              <a:latin typeface="Roboto Slab"/>
              <a:ea typeface="Roboto Slab"/>
              <a:cs typeface="Roboto Slab"/>
              <a:sym typeface="Roboto Slab"/>
            </a:endParaRPr>
          </a:p>
          <a:p>
            <a:pPr indent="-330200" lvl="0" marL="457200" rtl="0" algn="l">
              <a:spcBef>
                <a:spcPts val="0"/>
              </a:spcBef>
              <a:spcAft>
                <a:spcPts val="0"/>
              </a:spcAft>
              <a:buClr>
                <a:schemeClr val="dk2"/>
              </a:buClr>
              <a:buSzPts val="1600"/>
              <a:buFont typeface="Lato"/>
              <a:buChar char="●"/>
            </a:pPr>
            <a:r>
              <a:rPr b="1" lang="en-US" sz="1600">
                <a:solidFill>
                  <a:schemeClr val="dk2"/>
                </a:solidFill>
              </a:rPr>
              <a:t>Processor      : Intel Core i7</a:t>
            </a:r>
            <a:endParaRPr b="1" sz="1600">
              <a:solidFill>
                <a:schemeClr val="dk2"/>
              </a:solidFill>
            </a:endParaRPr>
          </a:p>
          <a:p>
            <a:pPr indent="-330200" lvl="0" marL="457200" rtl="0" algn="l">
              <a:spcBef>
                <a:spcPts val="0"/>
              </a:spcBef>
              <a:spcAft>
                <a:spcPts val="0"/>
              </a:spcAft>
              <a:buClr>
                <a:schemeClr val="dk2"/>
              </a:buClr>
              <a:buSzPts val="1600"/>
              <a:buFont typeface="Lato"/>
              <a:buChar char="●"/>
            </a:pPr>
            <a:r>
              <a:rPr b="1" lang="en-US" sz="1600">
                <a:solidFill>
                  <a:schemeClr val="dk2"/>
                </a:solidFill>
              </a:rPr>
              <a:t>HDD                  : 256GB</a:t>
            </a:r>
            <a:endParaRPr b="1" sz="1600">
              <a:solidFill>
                <a:schemeClr val="dk2"/>
              </a:solidFill>
            </a:endParaRPr>
          </a:p>
          <a:p>
            <a:pPr indent="-330200" lvl="0" marL="457200" rtl="0" algn="l">
              <a:spcBef>
                <a:spcPts val="0"/>
              </a:spcBef>
              <a:spcAft>
                <a:spcPts val="0"/>
              </a:spcAft>
              <a:buClr>
                <a:schemeClr val="dk2"/>
              </a:buClr>
              <a:buSzPts val="1600"/>
              <a:buFont typeface="Lato"/>
              <a:buChar char="●"/>
            </a:pPr>
            <a:r>
              <a:rPr b="1" lang="en-US" sz="1600">
                <a:solidFill>
                  <a:schemeClr val="dk2"/>
                </a:solidFill>
              </a:rPr>
              <a:t>RAM                  : 16GB or above</a:t>
            </a:r>
            <a:endParaRPr b="1" sz="1600">
              <a:solidFill>
                <a:schemeClr val="dk2"/>
              </a:solidFill>
            </a:endParaRPr>
          </a:p>
          <a:p>
            <a:pPr indent="0" lvl="0" marL="0" rtl="0" algn="l">
              <a:lnSpc>
                <a:spcPct val="100000"/>
              </a:lnSpc>
              <a:spcBef>
                <a:spcPts val="1200"/>
              </a:spcBef>
              <a:spcAft>
                <a:spcPts val="0"/>
              </a:spcAft>
              <a:buClr>
                <a:srgbClr val="000000"/>
              </a:buClr>
              <a:buSzPts val="1500"/>
              <a:buFont typeface="Arial"/>
              <a:buNone/>
            </a:pPr>
            <a:r>
              <a:t/>
            </a:r>
            <a:endParaRPr sz="1700" u="sng">
              <a:solidFill>
                <a:schemeClr val="dk2"/>
              </a:solidFill>
              <a:latin typeface="Roboto Slab"/>
              <a:ea typeface="Roboto Slab"/>
              <a:cs typeface="Roboto Slab"/>
              <a:sym typeface="Roboto Slab"/>
            </a:endParaRPr>
          </a:p>
          <a:p>
            <a:pPr indent="0" lvl="0" marL="0" rtl="0" algn="l">
              <a:lnSpc>
                <a:spcPct val="100000"/>
              </a:lnSpc>
              <a:spcBef>
                <a:spcPts val="0"/>
              </a:spcBef>
              <a:spcAft>
                <a:spcPts val="0"/>
              </a:spcAft>
              <a:buClr>
                <a:srgbClr val="000000"/>
              </a:buClr>
              <a:buSzPts val="1500"/>
              <a:buFont typeface="Arial"/>
              <a:buNone/>
            </a:pPr>
            <a:r>
              <a:rPr lang="en-US" sz="1700" u="sng">
                <a:solidFill>
                  <a:schemeClr val="dk2"/>
                </a:solidFill>
                <a:latin typeface="Roboto Slab"/>
                <a:ea typeface="Roboto Slab"/>
                <a:cs typeface="Roboto Slab"/>
                <a:sym typeface="Roboto Slab"/>
              </a:rPr>
              <a:t>Software Specification</a:t>
            </a:r>
            <a:endParaRPr sz="1700" u="sng">
              <a:solidFill>
                <a:schemeClr val="dk2"/>
              </a:solidFill>
              <a:latin typeface="Roboto Slab"/>
              <a:ea typeface="Roboto Slab"/>
              <a:cs typeface="Roboto Slab"/>
              <a:sym typeface="Roboto Slab"/>
            </a:endParaRPr>
          </a:p>
          <a:p>
            <a:pPr indent="0" lvl="0" marL="0" rtl="0" algn="l">
              <a:lnSpc>
                <a:spcPct val="100000"/>
              </a:lnSpc>
              <a:spcBef>
                <a:spcPts val="0"/>
              </a:spcBef>
              <a:spcAft>
                <a:spcPts val="0"/>
              </a:spcAft>
              <a:buClr>
                <a:srgbClr val="000000"/>
              </a:buClr>
              <a:buSzPts val="1500"/>
              <a:buFont typeface="Arial"/>
              <a:buNone/>
            </a:pPr>
            <a:r>
              <a:t/>
            </a:r>
            <a:endParaRPr sz="1700" u="sng">
              <a:solidFill>
                <a:schemeClr val="dk2"/>
              </a:solidFill>
              <a:latin typeface="Roboto Slab"/>
              <a:ea typeface="Roboto Slab"/>
              <a:cs typeface="Roboto Slab"/>
              <a:sym typeface="Roboto Slab"/>
            </a:endParaRPr>
          </a:p>
          <a:p>
            <a:pPr indent="-330200" lvl="0" marL="457200" rtl="0" algn="l">
              <a:spcBef>
                <a:spcPts val="0"/>
              </a:spcBef>
              <a:spcAft>
                <a:spcPts val="0"/>
              </a:spcAft>
              <a:buClr>
                <a:schemeClr val="dk2"/>
              </a:buClr>
              <a:buSzPts val="1600"/>
              <a:buFont typeface="Lato"/>
              <a:buChar char="●"/>
            </a:pPr>
            <a:r>
              <a:rPr b="1" lang="en-US" sz="1600">
                <a:solidFill>
                  <a:schemeClr val="dk2"/>
                </a:solidFill>
              </a:rPr>
              <a:t>Operating System   :  Windows 10 or above</a:t>
            </a:r>
            <a:endParaRPr b="1" sz="1600">
              <a:solidFill>
                <a:schemeClr val="dk2"/>
              </a:solidFill>
            </a:endParaRPr>
          </a:p>
          <a:p>
            <a:pPr indent="-330200" lvl="0" marL="457200" rtl="0" algn="l">
              <a:spcBef>
                <a:spcPts val="0"/>
              </a:spcBef>
              <a:spcAft>
                <a:spcPts val="0"/>
              </a:spcAft>
              <a:buClr>
                <a:schemeClr val="dk2"/>
              </a:buClr>
              <a:buSzPts val="1600"/>
              <a:buFont typeface="Lato"/>
              <a:buChar char="●"/>
            </a:pPr>
            <a:r>
              <a:rPr b="1" lang="en-US" sz="1600">
                <a:solidFill>
                  <a:schemeClr val="dk2"/>
                </a:solidFill>
              </a:rPr>
              <a:t>Front End                      :   Django</a:t>
            </a:r>
            <a:endParaRPr b="1" sz="1600">
              <a:solidFill>
                <a:schemeClr val="dk2"/>
              </a:solidFill>
            </a:endParaRPr>
          </a:p>
          <a:p>
            <a:pPr indent="-330200" lvl="0" marL="457200" rtl="0" algn="l">
              <a:spcBef>
                <a:spcPts val="0"/>
              </a:spcBef>
              <a:spcAft>
                <a:spcPts val="0"/>
              </a:spcAft>
              <a:buClr>
                <a:schemeClr val="dk2"/>
              </a:buClr>
              <a:buSzPts val="1600"/>
              <a:buFont typeface="Lato"/>
              <a:buChar char="●"/>
            </a:pPr>
            <a:r>
              <a:rPr b="1" lang="en-US" sz="1600">
                <a:solidFill>
                  <a:schemeClr val="dk2"/>
                </a:solidFill>
              </a:rPr>
              <a:t>Back End                       :   MySQL</a:t>
            </a:r>
            <a:endParaRPr b="1" sz="1600">
              <a:solidFill>
                <a:schemeClr val="dk2"/>
              </a:solidFill>
            </a:endParaRPr>
          </a:p>
          <a:p>
            <a:pPr indent="-330200" lvl="0" marL="457200" rtl="0" algn="l">
              <a:spcBef>
                <a:spcPts val="0"/>
              </a:spcBef>
              <a:spcAft>
                <a:spcPts val="0"/>
              </a:spcAft>
              <a:buClr>
                <a:schemeClr val="dk2"/>
              </a:buClr>
              <a:buSzPts val="1600"/>
              <a:buFont typeface="Lato"/>
              <a:buChar char="●"/>
            </a:pPr>
            <a:r>
              <a:rPr b="1" lang="en-US" sz="1600">
                <a:solidFill>
                  <a:schemeClr val="dk2"/>
                </a:solidFill>
              </a:rPr>
              <a:t>IDE                                    :  Pycharm</a:t>
            </a:r>
            <a:endParaRPr b="1" sz="1600">
              <a:solidFill>
                <a:schemeClr val="dk2"/>
              </a:solidFill>
            </a:endParaRPr>
          </a:p>
          <a:p>
            <a:pPr indent="-330200" lvl="0" marL="457200" rtl="0" algn="l">
              <a:spcBef>
                <a:spcPts val="0"/>
              </a:spcBef>
              <a:spcAft>
                <a:spcPts val="0"/>
              </a:spcAft>
              <a:buClr>
                <a:schemeClr val="dk2"/>
              </a:buClr>
              <a:buSzPts val="1600"/>
              <a:buFont typeface="Lato"/>
              <a:buChar char="●"/>
            </a:pPr>
            <a:r>
              <a:rPr b="1" lang="en-US" sz="1600">
                <a:solidFill>
                  <a:schemeClr val="dk2"/>
                </a:solidFill>
              </a:rPr>
              <a:t>Browser                         :  Chrome</a:t>
            </a:r>
            <a:endParaRPr b="1" sz="1600">
              <a:solidFill>
                <a:schemeClr val="dk2"/>
              </a:solidFill>
            </a:endParaRPr>
          </a:p>
          <a:p>
            <a:pPr indent="0" lvl="0" marL="0" rtl="0" algn="l">
              <a:spcBef>
                <a:spcPts val="360"/>
              </a:spcBef>
              <a:spcAft>
                <a:spcPts val="1200"/>
              </a:spcAft>
              <a:buNone/>
            </a:pPr>
            <a:r>
              <a:t/>
            </a:r>
            <a:endParaRPr sz="15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128ebc972a_1_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DATA FLOW DIAGRAM</a:t>
            </a:r>
            <a:endParaRPr/>
          </a:p>
        </p:txBody>
      </p:sp>
      <p:sp>
        <p:nvSpPr>
          <p:cNvPr id="155" name="Google Shape;155;g2128ebc972a_1_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156" name="Google Shape;156;g2128ebc972a_1_7"/>
          <p:cNvPicPr preferRelativeResize="0"/>
          <p:nvPr/>
        </p:nvPicPr>
        <p:blipFill>
          <a:blip r:embed="rId3">
            <a:alphaModFix/>
          </a:blip>
          <a:stretch>
            <a:fillRect/>
          </a:stretch>
        </p:blipFill>
        <p:spPr>
          <a:xfrm>
            <a:off x="933450" y="1576388"/>
            <a:ext cx="7277100" cy="3705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128ebc972a_1_1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62" name="Google Shape;162;g2128ebc972a_1_1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163" name="Google Shape;163;g2128ebc972a_1_13"/>
          <p:cNvPicPr preferRelativeResize="0"/>
          <p:nvPr/>
        </p:nvPicPr>
        <p:blipFill>
          <a:blip r:embed="rId3">
            <a:alphaModFix/>
          </a:blip>
          <a:stretch>
            <a:fillRect/>
          </a:stretch>
        </p:blipFill>
        <p:spPr>
          <a:xfrm>
            <a:off x="341675" y="274650"/>
            <a:ext cx="8618649" cy="613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128ebc972a_1_1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69" name="Google Shape;169;g2128ebc972a_1_1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170" name="Google Shape;170;g2128ebc972a_1_19"/>
          <p:cNvPicPr preferRelativeResize="0"/>
          <p:nvPr/>
        </p:nvPicPr>
        <p:blipFill>
          <a:blip r:embed="rId3">
            <a:alphaModFix/>
          </a:blip>
          <a:stretch>
            <a:fillRect/>
          </a:stretch>
        </p:blipFill>
        <p:spPr>
          <a:xfrm>
            <a:off x="544875" y="619125"/>
            <a:ext cx="8043325" cy="599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128ebc972a_1_2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76" name="Google Shape;176;g2128ebc972a_1_2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177" name="Google Shape;177;g2128ebc972a_1_25"/>
          <p:cNvPicPr preferRelativeResize="0"/>
          <p:nvPr/>
        </p:nvPicPr>
        <p:blipFill>
          <a:blip r:embed="rId3">
            <a:alphaModFix/>
          </a:blip>
          <a:stretch>
            <a:fillRect/>
          </a:stretch>
        </p:blipFill>
        <p:spPr>
          <a:xfrm>
            <a:off x="625675" y="-174575"/>
            <a:ext cx="8061125" cy="6858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ph type="title"/>
          </p:nvPr>
        </p:nvSpPr>
        <p:spPr>
          <a:xfrm>
            <a:off x="285750" y="-90937"/>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US" sz="4000"/>
              <a:t>USER STORY</a:t>
            </a:r>
            <a:endParaRPr sz="4000"/>
          </a:p>
        </p:txBody>
      </p:sp>
      <p:graphicFrame>
        <p:nvGraphicFramePr>
          <p:cNvPr id="183" name="Google Shape;183;p5"/>
          <p:cNvGraphicFramePr/>
          <p:nvPr/>
        </p:nvGraphicFramePr>
        <p:xfrm>
          <a:off x="303595" y="791962"/>
          <a:ext cx="3000000" cy="3000000"/>
        </p:xfrm>
        <a:graphic>
          <a:graphicData uri="http://schemas.openxmlformats.org/drawingml/2006/table">
            <a:tbl>
              <a:tblPr bandRow="1" firstRow="1">
                <a:noFill/>
                <a:tableStyleId>{267549A3-642C-4DC8-A9F8-6CBACDC5BA9D}</a:tableStyleId>
              </a:tblPr>
              <a:tblGrid>
                <a:gridCol w="2184200"/>
                <a:gridCol w="2184200"/>
                <a:gridCol w="2184200"/>
                <a:gridCol w="2184200"/>
              </a:tblGrid>
              <a:tr h="1306250">
                <a:tc>
                  <a:txBody>
                    <a:bodyPr/>
                    <a:lstStyle/>
                    <a:p>
                      <a:pPr indent="0" lvl="0" marL="0" marR="0" rtl="0" algn="ctr">
                        <a:spcBef>
                          <a:spcPts val="0"/>
                        </a:spcBef>
                        <a:spcAft>
                          <a:spcPts val="0"/>
                        </a:spcAft>
                        <a:buNone/>
                      </a:pPr>
                      <a:r>
                        <a:rPr b="0" i="0" lang="en-US" sz="1300" u="none" cap="none" strike="noStrike">
                          <a:solidFill>
                            <a:srgbClr val="FFFFFF"/>
                          </a:solidFill>
                          <a:latin typeface="Arial"/>
                          <a:ea typeface="Arial"/>
                          <a:cs typeface="Arial"/>
                          <a:sym typeface="Arial"/>
                        </a:rPr>
                        <a:t>Story ID                       </a:t>
                      </a:r>
                      <a:endParaRPr sz="1800" u="none" cap="none" strike="noStrike"/>
                    </a:p>
                  </a:txBody>
                  <a:tcPr marT="63500" marB="63500" marR="63500" marL="63500"/>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As a &lt;Type of user&gt;</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I Want to</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So that I can</a:t>
                      </a:r>
                      <a:endParaRPr sz="1800" u="none" cap="none" strike="noStrike"/>
                    </a:p>
                  </a:txBody>
                  <a:tcPr marT="63500" marB="63500" marR="63500" marL="63500"/>
                </a:tc>
              </a:tr>
              <a:tr h="554375">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1C</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Admin</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Login</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Access Entire page</a:t>
                      </a:r>
                      <a:endParaRPr sz="1900" u="none" cap="none" strike="noStrike">
                        <a:solidFill>
                          <a:schemeClr val="dk1"/>
                        </a:solidFill>
                      </a:endParaRPr>
                    </a:p>
                  </a:txBody>
                  <a:tcPr marT="63500" marB="63500" marR="63500" marL="63500"/>
                </a:tc>
              </a:tr>
              <a:tr h="554375">
                <a:tc>
                  <a:txBody>
                    <a:bodyPr/>
                    <a:lstStyle/>
                    <a:p>
                      <a:pPr indent="0" lvl="0" marL="0" marR="0" rtl="0" algn="l">
                        <a:spcBef>
                          <a:spcPts val="0"/>
                        </a:spcBef>
                        <a:spcAft>
                          <a:spcPts val="0"/>
                        </a:spcAft>
                        <a:buNone/>
                      </a:pPr>
                      <a:r>
                        <a:rPr lang="en-US">
                          <a:latin typeface="Arial"/>
                          <a:ea typeface="Arial"/>
                          <a:cs typeface="Arial"/>
                          <a:sym typeface="Arial"/>
                        </a:rPr>
                        <a:t>2</a:t>
                      </a:r>
                      <a:endParaRPr b="0" i="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Admin</a:t>
                      </a:r>
                      <a:endParaRPr b="0" i="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Approve Travel Agency</a:t>
                      </a:r>
                      <a:endParaRPr b="0" i="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 To approve travel agency</a:t>
                      </a:r>
                      <a:endParaRPr b="0" i="0" u="none" cap="none" strike="noStrike">
                        <a:solidFill>
                          <a:schemeClr val="dk1"/>
                        </a:solidFill>
                        <a:latin typeface="Arial"/>
                        <a:ea typeface="Arial"/>
                        <a:cs typeface="Arial"/>
                        <a:sym typeface="Arial"/>
                      </a:endParaRPr>
                    </a:p>
                  </a:txBody>
                  <a:tcPr marT="63500" marB="63500" marR="63500" marL="63500"/>
                </a:tc>
              </a:tr>
              <a:tr h="782225">
                <a:tc>
                  <a:txBody>
                    <a:bodyPr/>
                    <a:lstStyle/>
                    <a:p>
                      <a:pPr indent="0" lvl="0" marL="0" marR="0" rtl="0" algn="l">
                        <a:spcBef>
                          <a:spcPts val="0"/>
                        </a:spcBef>
                        <a:spcAft>
                          <a:spcPts val="0"/>
                        </a:spcAft>
                        <a:buNone/>
                      </a:pPr>
                      <a:r>
                        <a:rPr lang="en-US">
                          <a:latin typeface="Arial"/>
                          <a:ea typeface="Arial"/>
                          <a:cs typeface="Arial"/>
                          <a:sym typeface="Arial"/>
                        </a:rPr>
                        <a:t>3</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Admin</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Expert add and </a:t>
                      </a:r>
                      <a:endParaRPr sz="1500"/>
                    </a:p>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Manage</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To manage all the task of Expert</a:t>
                      </a:r>
                      <a:endParaRPr sz="1900" u="none" cap="none" strike="noStrike">
                        <a:solidFill>
                          <a:schemeClr val="dk1"/>
                        </a:solidFill>
                      </a:endParaRPr>
                    </a:p>
                  </a:txBody>
                  <a:tcPr marT="63500" marB="63500" marR="63500" marL="63500"/>
                </a:tc>
              </a:tr>
              <a:tr h="782225">
                <a:tc>
                  <a:txBody>
                    <a:bodyPr/>
                    <a:lstStyle/>
                    <a:p>
                      <a:pPr indent="0" lvl="0" marL="0" marR="0" rtl="0" algn="l">
                        <a:spcBef>
                          <a:spcPts val="0"/>
                        </a:spcBef>
                        <a:spcAft>
                          <a:spcPts val="0"/>
                        </a:spcAft>
                        <a:buNone/>
                      </a:pPr>
                      <a:r>
                        <a:rPr lang="en-US">
                          <a:latin typeface="Arial"/>
                          <a:ea typeface="Arial"/>
                          <a:cs typeface="Arial"/>
                          <a:sym typeface="Arial"/>
                        </a:rPr>
                        <a:t>4</a:t>
                      </a:r>
                      <a:endParaRPr b="0" i="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Admin</a:t>
                      </a:r>
                      <a:endParaRPr b="0" i="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Category Add</a:t>
                      </a:r>
                      <a:endParaRPr b="0" i="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To Add category</a:t>
                      </a:r>
                      <a:endParaRPr b="0" i="0" u="none" cap="none" strike="noStrike">
                        <a:solidFill>
                          <a:schemeClr val="dk1"/>
                        </a:solidFill>
                        <a:latin typeface="Arial"/>
                        <a:ea typeface="Arial"/>
                        <a:cs typeface="Arial"/>
                        <a:sym typeface="Arial"/>
                      </a:endParaRPr>
                    </a:p>
                  </a:txBody>
                  <a:tcPr marT="63500" marB="63500" marR="63500" marL="63500"/>
                </a:tc>
              </a:tr>
              <a:tr h="554375">
                <a:tc>
                  <a:txBody>
                    <a:bodyPr/>
                    <a:lstStyle/>
                    <a:p>
                      <a:pPr indent="0" lvl="0" marL="0" marR="0" rtl="0" algn="l">
                        <a:spcBef>
                          <a:spcPts val="0"/>
                        </a:spcBef>
                        <a:spcAft>
                          <a:spcPts val="0"/>
                        </a:spcAft>
                        <a:buNone/>
                      </a:pPr>
                      <a:r>
                        <a:rPr lang="en-US">
                          <a:latin typeface="Arial"/>
                          <a:ea typeface="Arial"/>
                          <a:cs typeface="Arial"/>
                          <a:sym typeface="Arial"/>
                        </a:rPr>
                        <a:t>5</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Admin</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lang="en-US" sz="1600"/>
                        <a:t>Category Management</a:t>
                      </a:r>
                      <a:endParaRPr sz="16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To manage category</a:t>
                      </a:r>
                      <a:endParaRPr sz="1900" u="none" cap="none" strike="noStrike">
                        <a:solidFill>
                          <a:schemeClr val="dk1"/>
                        </a:solidFill>
                      </a:endParaRPr>
                    </a:p>
                  </a:txBody>
                  <a:tcPr marT="63500" marB="63500" marR="63500" marL="63500"/>
                </a:tc>
              </a:tr>
              <a:tr h="554375">
                <a:tc>
                  <a:txBody>
                    <a:bodyPr/>
                    <a:lstStyle/>
                    <a:p>
                      <a:pPr indent="0" lvl="0" marL="0" marR="0" rtl="0" algn="l">
                        <a:spcBef>
                          <a:spcPts val="0"/>
                        </a:spcBef>
                        <a:spcAft>
                          <a:spcPts val="0"/>
                        </a:spcAft>
                        <a:buNone/>
                      </a:pPr>
                      <a:r>
                        <a:rPr lang="en-US">
                          <a:latin typeface="Arial"/>
                          <a:ea typeface="Arial"/>
                          <a:cs typeface="Arial"/>
                          <a:sym typeface="Arial"/>
                        </a:rPr>
                        <a:t>6</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Admin</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View rating</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view</a:t>
                      </a:r>
                      <a:endParaRPr sz="1900" u="none" cap="none" strike="noStrike">
                        <a:solidFill>
                          <a:schemeClr val="dk1"/>
                        </a:solidFill>
                      </a:endParaRPr>
                    </a:p>
                  </a:txBody>
                  <a:tcPr marT="63500" marB="63500" marR="63500" marL="63500"/>
                </a:tc>
              </a:tr>
              <a:tr h="554375">
                <a:tc>
                  <a:txBody>
                    <a:bodyPr/>
                    <a:lstStyle/>
                    <a:p>
                      <a:pPr indent="0" lvl="0" marL="0" marR="0" rtl="0" algn="l">
                        <a:spcBef>
                          <a:spcPts val="0"/>
                        </a:spcBef>
                        <a:spcAft>
                          <a:spcPts val="0"/>
                        </a:spcAft>
                        <a:buNone/>
                      </a:pPr>
                      <a:r>
                        <a:rPr lang="en-US">
                          <a:latin typeface="Arial"/>
                          <a:ea typeface="Arial"/>
                          <a:cs typeface="Arial"/>
                          <a:sym typeface="Arial"/>
                        </a:rPr>
                        <a:t>7</a:t>
                      </a:r>
                      <a:endParaRPr>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Admin</a:t>
                      </a:r>
                      <a:endParaRPr b="0" i="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Admin Home</a:t>
                      </a:r>
                      <a:endParaRPr b="0" i="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To Enter Admin Functions</a:t>
                      </a:r>
                      <a:endParaRPr b="0" i="0" u="none" cap="none" strike="noStrike">
                        <a:solidFill>
                          <a:schemeClr val="dk1"/>
                        </a:solidFill>
                        <a:latin typeface="Arial"/>
                        <a:ea typeface="Arial"/>
                        <a:cs typeface="Arial"/>
                        <a:sym typeface="Arial"/>
                      </a:endParaRPr>
                    </a:p>
                  </a:txBody>
                  <a:tcPr marT="63500" marB="63500" marR="63500" marL="635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28b823b0b2_1_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189" name="Google Shape;189;g228b823b0b2_1_6"/>
          <p:cNvGraphicFramePr/>
          <p:nvPr/>
        </p:nvGraphicFramePr>
        <p:xfrm>
          <a:off x="303595" y="791962"/>
          <a:ext cx="3000000" cy="3000000"/>
        </p:xfrm>
        <a:graphic>
          <a:graphicData uri="http://schemas.openxmlformats.org/drawingml/2006/table">
            <a:tbl>
              <a:tblPr bandRow="1" firstRow="1">
                <a:noFill/>
                <a:tableStyleId>{267549A3-642C-4DC8-A9F8-6CBACDC5BA9D}</a:tableStyleId>
              </a:tblPr>
              <a:tblGrid>
                <a:gridCol w="2210100"/>
                <a:gridCol w="2210100"/>
                <a:gridCol w="2210100"/>
                <a:gridCol w="2210100"/>
              </a:tblGrid>
              <a:tr h="1240475">
                <a:tc>
                  <a:txBody>
                    <a:bodyPr/>
                    <a:lstStyle/>
                    <a:p>
                      <a:pPr indent="0" lvl="0" marL="0" marR="0" rtl="0" algn="ctr">
                        <a:spcBef>
                          <a:spcPts val="0"/>
                        </a:spcBef>
                        <a:spcAft>
                          <a:spcPts val="0"/>
                        </a:spcAft>
                        <a:buNone/>
                      </a:pPr>
                      <a:r>
                        <a:rPr b="0" i="0" lang="en-US" sz="1300" u="none" cap="none" strike="noStrike">
                          <a:solidFill>
                            <a:srgbClr val="FFFFFF"/>
                          </a:solidFill>
                          <a:latin typeface="Arial"/>
                          <a:ea typeface="Arial"/>
                          <a:cs typeface="Arial"/>
                          <a:sym typeface="Arial"/>
                        </a:rPr>
                        <a:t>Story ID                       </a:t>
                      </a:r>
                      <a:endParaRPr sz="1800" u="none" cap="none" strike="noStrike"/>
                    </a:p>
                  </a:txBody>
                  <a:tcPr marT="63500" marB="63500" marR="63500" marL="6350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As a &lt;Type of user&gt;</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I Want to</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So that I can</a:t>
                      </a:r>
                      <a:endParaRPr sz="1800" u="none" cap="none" strike="noStrike"/>
                    </a:p>
                  </a:txBody>
                  <a:tcPr marT="63500" marB="63500" marR="63500" marL="63500">
                    <a:lnB cap="flat" cmpd="sng" w="12700">
                      <a:solidFill>
                        <a:schemeClr val="lt1"/>
                      </a:solidFill>
                      <a:prstDash val="solid"/>
                      <a:round/>
                      <a:headEnd len="sm" w="sm" type="none"/>
                      <a:tailEnd len="sm" w="sm" type="none"/>
                    </a:lnB>
                  </a:tcPr>
                </a:tc>
              </a:tr>
              <a:tr h="526450">
                <a:tc>
                  <a:txBody>
                    <a:bodyPr/>
                    <a:lstStyle/>
                    <a:p>
                      <a:pPr indent="0" lvl="0" marL="0" marR="0" rtl="0" algn="l">
                        <a:spcBef>
                          <a:spcPts val="0"/>
                        </a:spcBef>
                        <a:spcAft>
                          <a:spcPts val="0"/>
                        </a:spcAft>
                        <a:buNone/>
                      </a:pPr>
                      <a:r>
                        <a:rPr lang="en-US" sz="1600"/>
                        <a:t>8</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Expert</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Register</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Enter Details</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526450">
                <a:tc>
                  <a:txBody>
                    <a:bodyPr/>
                    <a:lstStyle/>
                    <a:p>
                      <a:pPr indent="0" lvl="0" marL="0" marR="0" rtl="0" algn="l">
                        <a:spcBef>
                          <a:spcPts val="0"/>
                        </a:spcBef>
                        <a:spcAft>
                          <a:spcPts val="0"/>
                        </a:spcAft>
                        <a:buNone/>
                      </a:pPr>
                      <a:r>
                        <a:rPr lang="en-US" sz="1600"/>
                        <a:t>9</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Expert</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login</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Access Entire page</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42825">
                <a:tc>
                  <a:txBody>
                    <a:bodyPr/>
                    <a:lstStyle/>
                    <a:p>
                      <a:pPr indent="0" lvl="0" marL="0" marR="0" rtl="0" algn="l">
                        <a:spcBef>
                          <a:spcPts val="0"/>
                        </a:spcBef>
                        <a:spcAft>
                          <a:spcPts val="0"/>
                        </a:spcAft>
                        <a:buNone/>
                      </a:pPr>
                      <a:r>
                        <a:rPr lang="en-US" sz="1600"/>
                        <a:t>10</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Expert</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Manage Place details</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To manage place details</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42825">
                <a:tc>
                  <a:txBody>
                    <a:bodyPr/>
                    <a:lstStyle/>
                    <a:p>
                      <a:pPr indent="0" lvl="0" marL="0" marR="0" rtl="0" algn="l">
                        <a:spcBef>
                          <a:spcPts val="0"/>
                        </a:spcBef>
                        <a:spcAft>
                          <a:spcPts val="0"/>
                        </a:spcAft>
                        <a:buNone/>
                      </a:pPr>
                      <a:r>
                        <a:rPr lang="en-US" sz="1600">
                          <a:latin typeface="Arial"/>
                          <a:ea typeface="Arial"/>
                          <a:cs typeface="Arial"/>
                          <a:sym typeface="Arial"/>
                        </a:rPr>
                        <a:t>11</a:t>
                      </a:r>
                      <a:endParaRPr b="0" i="0"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Arial"/>
                          <a:ea typeface="Arial"/>
                          <a:cs typeface="Arial"/>
                          <a:sym typeface="Arial"/>
                        </a:rPr>
                        <a:t>Expert</a:t>
                      </a:r>
                      <a:endParaRPr b="0" i="0" sz="14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View Complaints</a:t>
                      </a:r>
                      <a:endParaRPr sz="16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To view complaints</a:t>
                      </a:r>
                      <a:endParaRPr sz="16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85925">
                <a:tc>
                  <a:txBody>
                    <a:bodyPr/>
                    <a:lstStyle/>
                    <a:p>
                      <a:pPr indent="0" lvl="0" marL="0" marR="0" rtl="0" algn="l">
                        <a:spcBef>
                          <a:spcPts val="0"/>
                        </a:spcBef>
                        <a:spcAft>
                          <a:spcPts val="0"/>
                        </a:spcAft>
                        <a:buNone/>
                      </a:pPr>
                      <a:r>
                        <a:rPr lang="en-US" sz="1600">
                          <a:latin typeface="Arial"/>
                          <a:ea typeface="Arial"/>
                          <a:cs typeface="Arial"/>
                          <a:sym typeface="Arial"/>
                        </a:rPr>
                        <a:t>12</a:t>
                      </a:r>
                      <a:endParaRPr b="0" i="0"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Arial"/>
                          <a:ea typeface="Arial"/>
                          <a:cs typeface="Arial"/>
                          <a:sym typeface="Arial"/>
                        </a:rPr>
                        <a:t>Expert</a:t>
                      </a:r>
                      <a:endParaRPr b="0" i="0" sz="14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Send  Reply</a:t>
                      </a:r>
                      <a:endParaRPr sz="1600"/>
                    </a:p>
                    <a:p>
                      <a:pPr indent="0" lvl="0" marL="0" marR="0" rtl="0" algn="l">
                        <a:spcBef>
                          <a:spcPts val="0"/>
                        </a:spcBef>
                        <a:spcAft>
                          <a:spcPts val="0"/>
                        </a:spcAft>
                        <a:buNone/>
                      </a:pPr>
                      <a:r>
                        <a:t/>
                      </a:r>
                      <a:endParaRPr sz="16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 Send Replies</a:t>
                      </a:r>
                      <a:endParaRPr sz="16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26450">
                <a:tc>
                  <a:txBody>
                    <a:bodyPr/>
                    <a:lstStyle/>
                    <a:p>
                      <a:pPr indent="0" lvl="0" marL="0" marR="0" rtl="0" algn="l">
                        <a:spcBef>
                          <a:spcPts val="0"/>
                        </a:spcBef>
                        <a:spcAft>
                          <a:spcPts val="0"/>
                        </a:spcAft>
                        <a:buNone/>
                      </a:pPr>
                      <a:r>
                        <a:rPr lang="en-US" sz="1600">
                          <a:latin typeface="Arial"/>
                          <a:ea typeface="Arial"/>
                          <a:cs typeface="Arial"/>
                          <a:sym typeface="Arial"/>
                        </a:rPr>
                        <a:t>13</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Expert</a:t>
                      </a:r>
                      <a:endParaRPr sz="14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Add Place Details</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To add place details</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17900">
                <a:tc>
                  <a:txBody>
                    <a:bodyPr/>
                    <a:lstStyle/>
                    <a:p>
                      <a:pPr indent="0" lvl="0" marL="0" marR="0" rtl="0" algn="l">
                        <a:spcBef>
                          <a:spcPts val="0"/>
                        </a:spcBef>
                        <a:spcAft>
                          <a:spcPts val="0"/>
                        </a:spcAft>
                        <a:buNone/>
                      </a:pPr>
                      <a:r>
                        <a:rPr lang="en-US" sz="1600">
                          <a:latin typeface="Arial"/>
                          <a:ea typeface="Arial"/>
                          <a:cs typeface="Arial"/>
                          <a:sym typeface="Arial"/>
                        </a:rPr>
                        <a:t>14</a:t>
                      </a:r>
                      <a:endParaRPr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Expert</a:t>
                      </a:r>
                      <a:endParaRPr b="0" i="0" sz="14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Manage  travel agency</a:t>
                      </a:r>
                      <a:endParaRPr/>
                    </a:p>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information</a:t>
                      </a:r>
                      <a:endParaRPr b="0" i="0" sz="14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manage budget and provide TA information</a:t>
                      </a:r>
                      <a:endParaRPr b="0" i="0" sz="14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p6"/>
          <p:cNvGraphicFramePr/>
          <p:nvPr/>
        </p:nvGraphicFramePr>
        <p:xfrm>
          <a:off x="243583" y="477020"/>
          <a:ext cx="3000000" cy="3000000"/>
        </p:xfrm>
        <a:graphic>
          <a:graphicData uri="http://schemas.openxmlformats.org/drawingml/2006/table">
            <a:tbl>
              <a:tblPr bandRow="1" firstRow="1">
                <a:noFill/>
                <a:tableStyleId>{267549A3-642C-4DC8-A9F8-6CBACDC5BA9D}</a:tableStyleId>
              </a:tblPr>
              <a:tblGrid>
                <a:gridCol w="2202050"/>
                <a:gridCol w="2202050"/>
                <a:gridCol w="2202050"/>
                <a:gridCol w="2202050"/>
              </a:tblGrid>
              <a:tr h="1166925">
                <a:tc>
                  <a:txBody>
                    <a:bodyPr/>
                    <a:lstStyle/>
                    <a:p>
                      <a:pPr indent="0" lvl="0" marL="0" marR="0" rtl="0" algn="ctr">
                        <a:spcBef>
                          <a:spcPts val="0"/>
                        </a:spcBef>
                        <a:spcAft>
                          <a:spcPts val="0"/>
                        </a:spcAft>
                        <a:buNone/>
                      </a:pPr>
                      <a:r>
                        <a:rPr b="0" i="0" lang="en-US" sz="1300" u="none" cap="none" strike="noStrike">
                          <a:solidFill>
                            <a:srgbClr val="FFFFFF"/>
                          </a:solidFill>
                          <a:latin typeface="Arial"/>
                          <a:ea typeface="Arial"/>
                          <a:cs typeface="Arial"/>
                          <a:sym typeface="Arial"/>
                        </a:rPr>
                        <a:t>Story ID                       </a:t>
                      </a:r>
                      <a:endParaRPr sz="1800" u="none" cap="none" strike="noStrike"/>
                    </a:p>
                  </a:txBody>
                  <a:tcPr marT="63500" marB="63500" marR="63500" marL="63500"/>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As a &lt;Type of user&gt;</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I Want to</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So that I can</a:t>
                      </a:r>
                      <a:endParaRPr sz="1800" u="none" cap="none" strike="noStrike"/>
                    </a:p>
                  </a:txBody>
                  <a:tcPr marT="63500" marB="63500" marR="63500" marL="63500"/>
                </a:tc>
              </a:tr>
              <a:tr h="681125">
                <a:tc>
                  <a:txBody>
                    <a:bodyPr/>
                    <a:lstStyle/>
                    <a:p>
                      <a:pPr indent="0" lvl="0" marL="0" marR="0" rtl="0" algn="l">
                        <a:spcBef>
                          <a:spcPts val="0"/>
                        </a:spcBef>
                        <a:spcAft>
                          <a:spcPts val="0"/>
                        </a:spcAft>
                        <a:buNone/>
                      </a:pPr>
                      <a:r>
                        <a:rPr lang="en-US" sz="1600">
                          <a:latin typeface="Arial"/>
                          <a:ea typeface="Arial"/>
                          <a:cs typeface="Arial"/>
                          <a:sym typeface="Arial"/>
                        </a:rPr>
                        <a:t>15</a:t>
                      </a:r>
                      <a:endParaRPr sz="16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Expert</a:t>
                      </a:r>
                      <a:endParaRPr b="0" i="0" sz="14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Add</a:t>
                      </a:r>
                      <a:r>
                        <a:rPr b="0" i="0" lang="en-US" sz="1400" u="none" cap="none" strike="noStrike">
                          <a:solidFill>
                            <a:schemeClr val="dk1"/>
                          </a:solidFill>
                          <a:latin typeface="Arial"/>
                          <a:ea typeface="Arial"/>
                          <a:cs typeface="Arial"/>
                          <a:sym typeface="Arial"/>
                        </a:rPr>
                        <a:t>  travel agency</a:t>
                      </a:r>
                      <a:endParaRPr/>
                    </a:p>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information</a:t>
                      </a:r>
                      <a:endParaRPr b="0" i="0" sz="14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Add</a:t>
                      </a:r>
                      <a:r>
                        <a:rPr b="0" i="0" lang="en-US" sz="1400" u="none" cap="none" strike="noStrike">
                          <a:solidFill>
                            <a:schemeClr val="dk1"/>
                          </a:solidFill>
                          <a:latin typeface="Arial"/>
                          <a:ea typeface="Arial"/>
                          <a:cs typeface="Arial"/>
                          <a:sym typeface="Arial"/>
                        </a:rPr>
                        <a:t> budget and provide TA information</a:t>
                      </a:r>
                      <a:endParaRPr b="0" i="0" sz="1400" u="none" cap="none" strike="noStrike">
                        <a:solidFill>
                          <a:schemeClr val="dk1"/>
                        </a:solidFill>
                      </a:endParaRPr>
                    </a:p>
                  </a:txBody>
                  <a:tcPr marT="63500" marB="63500" marR="63500" marL="63500"/>
                </a:tc>
              </a:tr>
              <a:tr h="681125">
                <a:tc>
                  <a:txBody>
                    <a:bodyPr/>
                    <a:lstStyle/>
                    <a:p>
                      <a:pPr indent="0" lvl="0" marL="0" marR="0" rtl="0" algn="l">
                        <a:spcBef>
                          <a:spcPts val="0"/>
                        </a:spcBef>
                        <a:spcAft>
                          <a:spcPts val="0"/>
                        </a:spcAft>
                        <a:buNone/>
                      </a:pPr>
                      <a:r>
                        <a:rPr lang="en-US" sz="1600">
                          <a:latin typeface="Arial"/>
                          <a:ea typeface="Arial"/>
                          <a:cs typeface="Arial"/>
                          <a:sym typeface="Arial"/>
                        </a:rPr>
                        <a:t>16</a:t>
                      </a:r>
                      <a:endParaRPr b="0" i="0" sz="160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Expert</a:t>
                      </a:r>
                      <a:endParaRPr b="0" i="0" sz="140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Block and Unblock Travel Agency</a:t>
                      </a:r>
                      <a:endParaRPr>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To Block Unblock travel agency</a:t>
                      </a:r>
                      <a:endParaRPr>
                        <a:latin typeface="Arial"/>
                        <a:ea typeface="Arial"/>
                        <a:cs typeface="Arial"/>
                        <a:sym typeface="Arial"/>
                      </a:endParaRPr>
                    </a:p>
                  </a:txBody>
                  <a:tcPr marT="63500" marB="63500" marR="63500" marL="63500"/>
                </a:tc>
              </a:tr>
              <a:tr h="681125">
                <a:tc>
                  <a:txBody>
                    <a:bodyPr/>
                    <a:lstStyle/>
                    <a:p>
                      <a:pPr indent="0" lvl="0" marL="0" marR="0" rtl="0" algn="l">
                        <a:spcBef>
                          <a:spcPts val="0"/>
                        </a:spcBef>
                        <a:spcAft>
                          <a:spcPts val="0"/>
                        </a:spcAft>
                        <a:buNone/>
                      </a:pPr>
                      <a:r>
                        <a:rPr lang="en-US" sz="1600">
                          <a:latin typeface="Arial"/>
                          <a:ea typeface="Arial"/>
                          <a:cs typeface="Arial"/>
                          <a:sym typeface="Arial"/>
                        </a:rPr>
                        <a:t>17</a:t>
                      </a:r>
                      <a:endParaRPr b="0" i="0" sz="160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Expert</a:t>
                      </a:r>
                      <a:endParaRPr>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Expert Home</a:t>
                      </a:r>
                      <a:endParaRPr>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To Enter expert functions</a:t>
                      </a:r>
                      <a:endParaRPr>
                        <a:latin typeface="Arial"/>
                        <a:ea typeface="Arial"/>
                        <a:cs typeface="Arial"/>
                        <a:sym typeface="Arial"/>
                      </a:endParaRPr>
                    </a:p>
                  </a:txBody>
                  <a:tcPr marT="63500" marB="63500" marR="63500" marL="63500"/>
                </a:tc>
              </a:tr>
              <a:tr h="633525">
                <a:tc>
                  <a:txBody>
                    <a:bodyPr/>
                    <a:lstStyle/>
                    <a:p>
                      <a:pPr indent="0" lvl="0" marL="0" marR="0" rtl="0" algn="l">
                        <a:spcBef>
                          <a:spcPts val="0"/>
                        </a:spcBef>
                        <a:spcAft>
                          <a:spcPts val="0"/>
                        </a:spcAft>
                        <a:buNone/>
                      </a:pPr>
                      <a:r>
                        <a:rPr lang="en-US" sz="1600">
                          <a:latin typeface="Arial"/>
                          <a:ea typeface="Arial"/>
                          <a:cs typeface="Arial"/>
                          <a:sym typeface="Arial"/>
                        </a:rPr>
                        <a:t>18</a:t>
                      </a:r>
                      <a:endParaRPr b="0" i="0" sz="160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Expert</a:t>
                      </a:r>
                      <a:endParaRPr>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View Category</a:t>
                      </a:r>
                      <a:endParaRPr>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To View  Category</a:t>
                      </a:r>
                      <a:endParaRPr>
                        <a:latin typeface="Arial"/>
                        <a:ea typeface="Arial"/>
                        <a:cs typeface="Arial"/>
                        <a:sym typeface="Arial"/>
                      </a:endParaRPr>
                    </a:p>
                  </a:txBody>
                  <a:tcPr marT="63500" marB="63500" marR="63500" marL="63500"/>
                </a:tc>
              </a:tr>
              <a:tr h="756100">
                <a:tc>
                  <a:txBody>
                    <a:bodyPr/>
                    <a:lstStyle/>
                    <a:p>
                      <a:pPr indent="0" lvl="0" marL="0" marR="0" rtl="0" algn="l">
                        <a:spcBef>
                          <a:spcPts val="0"/>
                        </a:spcBef>
                        <a:spcAft>
                          <a:spcPts val="0"/>
                        </a:spcAft>
                        <a:buNone/>
                      </a:pPr>
                      <a:r>
                        <a:rPr lang="en-US" sz="1300">
                          <a:latin typeface="Arial"/>
                          <a:ea typeface="Arial"/>
                          <a:cs typeface="Arial"/>
                          <a:sym typeface="Arial"/>
                        </a:rPr>
                        <a:t>19</a:t>
                      </a:r>
                      <a:endParaRPr sz="18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Travel Agency</a:t>
                      </a:r>
                      <a:endParaRPr sz="18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Add Budget</a:t>
                      </a:r>
                      <a:endParaRPr sz="18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To add budget info</a:t>
                      </a:r>
                      <a:endParaRPr sz="18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B cap="flat" cmpd="sng" w="38100">
                      <a:solidFill>
                        <a:schemeClr val="lt1"/>
                      </a:solidFill>
                      <a:prstDash val="solid"/>
                      <a:round/>
                      <a:headEnd len="sm" w="sm" type="none"/>
                      <a:tailEnd len="sm" w="sm" type="none"/>
                    </a:lnB>
                  </a:tcPr>
                </a:tc>
              </a:tr>
              <a:tr h="756100">
                <a:tc>
                  <a:txBody>
                    <a:bodyPr/>
                    <a:lstStyle/>
                    <a:p>
                      <a:pPr indent="0" lvl="0" marL="0" marR="0" rtl="0" algn="l">
                        <a:spcBef>
                          <a:spcPts val="0"/>
                        </a:spcBef>
                        <a:spcAft>
                          <a:spcPts val="0"/>
                        </a:spcAft>
                        <a:buNone/>
                      </a:pPr>
                      <a:r>
                        <a:rPr lang="en-US" sz="1300">
                          <a:latin typeface="Arial"/>
                          <a:ea typeface="Arial"/>
                          <a:cs typeface="Arial"/>
                          <a:sym typeface="Arial"/>
                        </a:rPr>
                        <a:t>20</a:t>
                      </a:r>
                      <a:endParaRPr sz="18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Travel Agency</a:t>
                      </a:r>
                      <a:endParaRPr/>
                    </a:p>
                    <a:p>
                      <a:pPr indent="0" lvl="0" marL="0" marR="0" rtl="0" algn="l">
                        <a:spcBef>
                          <a:spcPts val="0"/>
                        </a:spcBef>
                        <a:spcAft>
                          <a:spcPts val="0"/>
                        </a:spcAft>
                        <a:buNone/>
                      </a:pPr>
                      <a:r>
                        <a:t/>
                      </a:r>
                      <a:endParaRPr sz="18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Manage budget information</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Manage budget informations</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56100">
                <a:tc>
                  <a:txBody>
                    <a:bodyPr/>
                    <a:lstStyle/>
                    <a:p>
                      <a:pPr indent="0" lvl="0" marL="0" marR="0" rtl="0" algn="l">
                        <a:spcBef>
                          <a:spcPts val="0"/>
                        </a:spcBef>
                        <a:spcAft>
                          <a:spcPts val="0"/>
                        </a:spcAft>
                        <a:buNone/>
                      </a:pPr>
                      <a:r>
                        <a:rPr lang="en-US" sz="1300">
                          <a:latin typeface="Arial"/>
                          <a:ea typeface="Arial"/>
                          <a:cs typeface="Arial"/>
                          <a:sym typeface="Arial"/>
                        </a:rPr>
                        <a:t>21</a:t>
                      </a:r>
                      <a:endParaRPr sz="18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Travel Agency</a:t>
                      </a:r>
                      <a:endParaRPr/>
                    </a:p>
                    <a:p>
                      <a:pPr indent="0" lvl="0" marL="0" marR="0" rtl="0" algn="l">
                        <a:spcBef>
                          <a:spcPts val="0"/>
                        </a:spcBef>
                        <a:spcAft>
                          <a:spcPts val="0"/>
                        </a:spcAft>
                        <a:buNone/>
                      </a:pPr>
                      <a:r>
                        <a:t/>
                      </a:r>
                      <a:endParaRPr sz="18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TA Home</a:t>
                      </a:r>
                      <a:endParaRPr sz="18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To Create TA  Home</a:t>
                      </a:r>
                      <a:endParaRPr sz="18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aphicFrame>
        <p:nvGraphicFramePr>
          <p:cNvPr id="199" name="Google Shape;199;g228b823b0b2_1_0"/>
          <p:cNvGraphicFramePr/>
          <p:nvPr/>
        </p:nvGraphicFramePr>
        <p:xfrm>
          <a:off x="285720" y="857232"/>
          <a:ext cx="3000000" cy="3000000"/>
        </p:xfrm>
        <a:graphic>
          <a:graphicData uri="http://schemas.openxmlformats.org/drawingml/2006/table">
            <a:tbl>
              <a:tblPr bandRow="1" firstRow="1">
                <a:noFill/>
                <a:tableStyleId>{267549A3-642C-4DC8-A9F8-6CBACDC5BA9D}</a:tableStyleId>
              </a:tblPr>
              <a:tblGrid>
                <a:gridCol w="2125275"/>
                <a:gridCol w="2125275"/>
                <a:gridCol w="2125275"/>
                <a:gridCol w="2125275"/>
              </a:tblGrid>
              <a:tr h="1113550">
                <a:tc>
                  <a:txBody>
                    <a:bodyPr/>
                    <a:lstStyle/>
                    <a:p>
                      <a:pPr indent="0" lvl="0" marL="0" marR="0" rtl="0" algn="ctr">
                        <a:spcBef>
                          <a:spcPts val="0"/>
                        </a:spcBef>
                        <a:spcAft>
                          <a:spcPts val="0"/>
                        </a:spcAft>
                        <a:buNone/>
                      </a:pPr>
                      <a:r>
                        <a:rPr b="0" i="0" lang="en-US" sz="1300" u="none" cap="none" strike="noStrike">
                          <a:solidFill>
                            <a:srgbClr val="FFFFFF"/>
                          </a:solidFill>
                          <a:latin typeface="Arial"/>
                          <a:ea typeface="Arial"/>
                          <a:cs typeface="Arial"/>
                          <a:sym typeface="Arial"/>
                        </a:rPr>
                        <a:t>Story ID                       </a:t>
                      </a:r>
                      <a:endParaRPr sz="1800" u="none" cap="none" strike="noStrike"/>
                    </a:p>
                  </a:txBody>
                  <a:tcPr marT="63500" marB="63500" marR="63500" marL="63500"/>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As a &lt;Type of user&gt;</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I Want to</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So that I can</a:t>
                      </a:r>
                      <a:endParaRPr sz="1800" u="none" cap="none" strike="noStrike"/>
                    </a:p>
                  </a:txBody>
                  <a:tcPr marT="63500" marB="63500" marR="63500" marL="63500"/>
                </a:tc>
              </a:tr>
              <a:tr h="472600">
                <a:tc>
                  <a:txBody>
                    <a:bodyPr/>
                    <a:lstStyle/>
                    <a:p>
                      <a:pPr indent="0" lvl="0" marL="0" marR="0" rtl="0" algn="l">
                        <a:spcBef>
                          <a:spcPts val="0"/>
                        </a:spcBef>
                        <a:spcAft>
                          <a:spcPts val="0"/>
                        </a:spcAft>
                        <a:buNone/>
                      </a:pPr>
                      <a:r>
                        <a:rPr lang="en-US" sz="1300">
                          <a:latin typeface="Arial"/>
                          <a:ea typeface="Arial"/>
                          <a:cs typeface="Arial"/>
                          <a:sym typeface="Arial"/>
                        </a:rPr>
                        <a:t>22</a:t>
                      </a:r>
                      <a:endParaRPr sz="1800">
                        <a:solidFill>
                          <a:schemeClr val="dk1"/>
                        </a:solidFill>
                      </a:endParaRPr>
                    </a:p>
                  </a:txBody>
                  <a:tcPr marT="63500" marB="63500" marR="63500" marL="63500">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Travel Agency</a:t>
                      </a:r>
                      <a:endParaRPr/>
                    </a:p>
                    <a:p>
                      <a:pPr indent="0" lvl="0" marL="0" marR="0" rtl="0" algn="l">
                        <a:spcBef>
                          <a:spcPts val="0"/>
                        </a:spcBef>
                        <a:spcAft>
                          <a:spcPts val="0"/>
                        </a:spcAft>
                        <a:buNone/>
                      </a:pPr>
                      <a:r>
                        <a:t/>
                      </a:r>
                      <a:endParaRPr sz="1800"/>
                    </a:p>
                  </a:txBody>
                  <a:tcPr marT="63500" marB="63500" marR="63500" marL="6350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View Booking info and update status</a:t>
                      </a:r>
                      <a:endParaRPr sz="1800"/>
                    </a:p>
                  </a:txBody>
                  <a:tcPr marT="63500" marB="63500" marR="63500" marL="63500">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To view booking info and </a:t>
                      </a:r>
                      <a:r>
                        <a:rPr lang="en-US" sz="1800"/>
                        <a:t>update</a:t>
                      </a:r>
                      <a:r>
                        <a:rPr lang="en-US" sz="1800"/>
                        <a:t> status</a:t>
                      </a:r>
                      <a:endParaRPr sz="1800"/>
                    </a:p>
                  </a:txBody>
                  <a:tcPr marT="63500" marB="63500" marR="63500" marL="63500">
                    <a:lnB cap="flat" cmpd="sng" w="12700">
                      <a:solidFill>
                        <a:schemeClr val="lt1"/>
                      </a:solidFill>
                      <a:prstDash val="solid"/>
                      <a:round/>
                      <a:headEnd len="sm" w="sm" type="none"/>
                      <a:tailEnd len="sm" w="sm" type="none"/>
                    </a:lnB>
                  </a:tcPr>
                </a:tc>
              </a:tr>
              <a:tr h="472600">
                <a:tc>
                  <a:txBody>
                    <a:bodyPr/>
                    <a:lstStyle/>
                    <a:p>
                      <a:pPr indent="0" lvl="0" marL="0" marR="0" rtl="0" algn="l">
                        <a:spcBef>
                          <a:spcPts val="0"/>
                        </a:spcBef>
                        <a:spcAft>
                          <a:spcPts val="0"/>
                        </a:spcAft>
                        <a:buNone/>
                      </a:pPr>
                      <a:r>
                        <a:rPr lang="en-US" sz="1600">
                          <a:latin typeface="Arial"/>
                          <a:ea typeface="Arial"/>
                          <a:cs typeface="Arial"/>
                          <a:sym typeface="Arial"/>
                        </a:rPr>
                        <a:t>23</a:t>
                      </a:r>
                      <a:endParaRPr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User</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Register</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solidFill>
                            <a:schemeClr val="dk1"/>
                          </a:solidFill>
                        </a:rPr>
                        <a:t>Enter Details</a:t>
                      </a:r>
                      <a:endParaRPr sz="1600" u="none" cap="none" strike="noStrike">
                        <a:solidFill>
                          <a:schemeClr val="dk1"/>
                        </a:solidFill>
                      </a:endParaRPr>
                    </a:p>
                    <a:p>
                      <a:pPr indent="0" lvl="0" marL="0" marR="0" rtl="0" algn="l">
                        <a:spcBef>
                          <a:spcPts val="0"/>
                        </a:spcBef>
                        <a:spcAft>
                          <a:spcPts val="0"/>
                        </a:spcAft>
                        <a:buNone/>
                      </a:pPr>
                      <a:r>
                        <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2600">
                <a:tc>
                  <a:txBody>
                    <a:bodyPr/>
                    <a:lstStyle/>
                    <a:p>
                      <a:pPr indent="0" lvl="0" marL="0" marR="0" rtl="0" algn="l">
                        <a:spcBef>
                          <a:spcPts val="0"/>
                        </a:spcBef>
                        <a:spcAft>
                          <a:spcPts val="0"/>
                        </a:spcAft>
                        <a:buNone/>
                      </a:pPr>
                      <a:r>
                        <a:rPr lang="en-US" sz="1600"/>
                        <a:t>24</a:t>
                      </a:r>
                      <a:endParaRPr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User</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Login</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Access Entire Access</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72600">
                <a:tc>
                  <a:txBody>
                    <a:bodyPr/>
                    <a:lstStyle/>
                    <a:p>
                      <a:pPr indent="0" lvl="0" marL="0" marR="0" rtl="0" algn="l">
                        <a:spcBef>
                          <a:spcPts val="0"/>
                        </a:spcBef>
                        <a:spcAft>
                          <a:spcPts val="0"/>
                        </a:spcAft>
                        <a:buNone/>
                      </a:pPr>
                      <a:r>
                        <a:rPr lang="en-US" sz="1600"/>
                        <a:t>25</a:t>
                      </a:r>
                      <a:endParaRPr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User</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Add and manage non popular places</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Add and manage non popular places</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72600">
                <a:tc>
                  <a:txBody>
                    <a:bodyPr/>
                    <a:lstStyle/>
                    <a:p>
                      <a:pPr indent="0" lvl="0" marL="0" marR="0" rtl="0" algn="l">
                        <a:spcBef>
                          <a:spcPts val="0"/>
                        </a:spcBef>
                        <a:spcAft>
                          <a:spcPts val="0"/>
                        </a:spcAft>
                        <a:buNone/>
                      </a:pPr>
                      <a:r>
                        <a:rPr lang="en-US" sz="1300">
                          <a:latin typeface="Arial"/>
                          <a:ea typeface="Arial"/>
                          <a:cs typeface="Arial"/>
                          <a:sym typeface="Arial"/>
                        </a:rPr>
                        <a:t>26</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cap="none" strike="noStrike"/>
                        <a:t>User</a:t>
                      </a:r>
                      <a:endParaRPr sz="18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Search Place</a:t>
                      </a:r>
                      <a:endParaRPr sz="18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Search for places</a:t>
                      </a:r>
                      <a:endParaRPr sz="18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2600">
                <a:tc>
                  <a:txBody>
                    <a:bodyPr/>
                    <a:lstStyle/>
                    <a:p>
                      <a:pPr indent="0" lvl="0" marL="0" marR="0" rtl="0" algn="l">
                        <a:spcBef>
                          <a:spcPts val="0"/>
                        </a:spcBef>
                        <a:spcAft>
                          <a:spcPts val="0"/>
                        </a:spcAft>
                        <a:buNone/>
                      </a:pPr>
                      <a:r>
                        <a:rPr lang="en-US" sz="1300">
                          <a:latin typeface="Arial"/>
                          <a:ea typeface="Arial"/>
                          <a:cs typeface="Arial"/>
                          <a:sym typeface="Arial"/>
                        </a:rPr>
                        <a:t>27</a:t>
                      </a:r>
                      <a:endParaRPr sz="1800">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User</a:t>
                      </a:r>
                      <a:endParaRPr/>
                    </a:p>
                    <a:p>
                      <a:pPr indent="0" lvl="0" marL="0" marR="0" rtl="0" algn="l">
                        <a:spcBef>
                          <a:spcPts val="0"/>
                        </a:spcBef>
                        <a:spcAft>
                          <a:spcPts val="0"/>
                        </a:spcAft>
                        <a:buNone/>
                      </a:pPr>
                      <a:r>
                        <a:t/>
                      </a:r>
                      <a:endParaRPr sz="18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Search Near By Places</a:t>
                      </a:r>
                      <a:endParaRPr sz="16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Search for non</a:t>
                      </a:r>
                      <a:r>
                        <a:rPr lang="en-US" sz="1600"/>
                        <a:t> popular places</a:t>
                      </a:r>
                      <a:endParaRPr sz="16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128ebc972a_1_0"/>
          <p:cNvSpPr txBox="1"/>
          <p:nvPr/>
        </p:nvSpPr>
        <p:spPr>
          <a:xfrm>
            <a:off x="358600" y="1318500"/>
            <a:ext cx="8585100" cy="3837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3155">
                <a:solidFill>
                  <a:schemeClr val="dk1"/>
                </a:solidFill>
              </a:rPr>
              <a:t> </a:t>
            </a:r>
            <a:r>
              <a:rPr lang="en-US" sz="3155">
                <a:solidFill>
                  <a:schemeClr val="dk1"/>
                </a:solidFill>
                <a:latin typeface="Times New Roman"/>
                <a:ea typeface="Times New Roman"/>
                <a:cs typeface="Times New Roman"/>
                <a:sym typeface="Times New Roman"/>
              </a:rPr>
              <a:t>                   </a:t>
            </a:r>
            <a:r>
              <a:rPr b="1" lang="en-US" sz="2488" u="sng">
                <a:solidFill>
                  <a:schemeClr val="dk1"/>
                </a:solidFill>
                <a:latin typeface="Times New Roman"/>
                <a:ea typeface="Times New Roman"/>
                <a:cs typeface="Times New Roman"/>
                <a:sym typeface="Times New Roman"/>
              </a:rPr>
              <a:t>PREPARED BY</a:t>
            </a:r>
            <a:endParaRPr b="1" sz="2488" u="sng">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488">
                <a:solidFill>
                  <a:schemeClr val="dk1"/>
                </a:solidFill>
                <a:latin typeface="Times New Roman"/>
                <a:ea typeface="Times New Roman"/>
                <a:cs typeface="Times New Roman"/>
                <a:sym typeface="Times New Roman"/>
              </a:rPr>
              <a:t>                   AFRA N K(MES21MCA-2001)</a:t>
            </a:r>
            <a:endParaRPr sz="2488">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88">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488">
                <a:solidFill>
                  <a:schemeClr val="dk1"/>
                </a:solidFill>
                <a:latin typeface="Times New Roman"/>
                <a:ea typeface="Times New Roman"/>
                <a:cs typeface="Times New Roman"/>
                <a:sym typeface="Times New Roman"/>
              </a:rPr>
              <a:t>                            </a:t>
            </a:r>
            <a:r>
              <a:rPr b="1" lang="en-US" sz="2488" u="sng">
                <a:solidFill>
                  <a:schemeClr val="dk1"/>
                </a:solidFill>
                <a:latin typeface="Times New Roman"/>
                <a:ea typeface="Times New Roman"/>
                <a:cs typeface="Times New Roman"/>
                <a:sym typeface="Times New Roman"/>
              </a:rPr>
              <a:t>GUIDED BY</a:t>
            </a:r>
            <a:endParaRPr sz="2488">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488">
                <a:solidFill>
                  <a:schemeClr val="dk1"/>
                </a:solidFill>
                <a:latin typeface="Times New Roman"/>
                <a:ea typeface="Times New Roman"/>
                <a:cs typeface="Times New Roman"/>
                <a:sym typeface="Times New Roman"/>
              </a:rPr>
              <a:t>                        Mr.HYDERALI K</a:t>
            </a:r>
            <a:endParaRPr sz="2488">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488">
                <a:solidFill>
                  <a:schemeClr val="dk1"/>
                </a:solidFill>
                <a:latin typeface="Times New Roman"/>
                <a:ea typeface="Times New Roman"/>
                <a:cs typeface="Times New Roman"/>
                <a:sym typeface="Times New Roman"/>
              </a:rPr>
              <a:t>                  HEAD OF DEPARTMENT</a:t>
            </a:r>
            <a:endParaRPr sz="2488">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488">
                <a:solidFill>
                  <a:schemeClr val="dk1"/>
                </a:solidFill>
                <a:latin typeface="Times New Roman"/>
                <a:ea typeface="Times New Roman"/>
                <a:cs typeface="Times New Roman"/>
                <a:sym typeface="Times New Roman"/>
              </a:rPr>
              <a:t>        MASTER OF COMPUTER APPLICATIONS</a:t>
            </a:r>
            <a:endParaRPr sz="2488">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488">
                <a:solidFill>
                  <a:schemeClr val="dk1"/>
                </a:solidFill>
                <a:latin typeface="Times New Roman"/>
                <a:ea typeface="Times New Roman"/>
                <a:cs typeface="Times New Roman"/>
                <a:sym typeface="Times New Roman"/>
              </a:rPr>
              <a:t>   MES COLLEGE OF ENGINEERING,KUTTIPPURAM</a:t>
            </a:r>
            <a:endParaRPr sz="2488">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3155">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graphicFrame>
        <p:nvGraphicFramePr>
          <p:cNvPr id="204" name="Google Shape;204;p7"/>
          <p:cNvGraphicFramePr/>
          <p:nvPr/>
        </p:nvGraphicFramePr>
        <p:xfrm>
          <a:off x="285720" y="857232"/>
          <a:ext cx="3000000" cy="3000000"/>
        </p:xfrm>
        <a:graphic>
          <a:graphicData uri="http://schemas.openxmlformats.org/drawingml/2006/table">
            <a:tbl>
              <a:tblPr bandRow="1" firstRow="1">
                <a:noFill/>
                <a:tableStyleId>{267549A3-642C-4DC8-A9F8-6CBACDC5BA9D}</a:tableStyleId>
              </a:tblPr>
              <a:tblGrid>
                <a:gridCol w="2125275"/>
                <a:gridCol w="2125275"/>
                <a:gridCol w="2125275"/>
                <a:gridCol w="2125275"/>
              </a:tblGrid>
              <a:tr h="1113550">
                <a:tc>
                  <a:txBody>
                    <a:bodyPr/>
                    <a:lstStyle/>
                    <a:p>
                      <a:pPr indent="0" lvl="0" marL="0" marR="0" rtl="0" algn="ctr">
                        <a:spcBef>
                          <a:spcPts val="0"/>
                        </a:spcBef>
                        <a:spcAft>
                          <a:spcPts val="0"/>
                        </a:spcAft>
                        <a:buNone/>
                      </a:pPr>
                      <a:r>
                        <a:rPr b="0" i="0" lang="en-US" sz="1300" u="none" cap="none" strike="noStrike">
                          <a:solidFill>
                            <a:srgbClr val="FFFFFF"/>
                          </a:solidFill>
                          <a:latin typeface="Arial"/>
                          <a:ea typeface="Arial"/>
                          <a:cs typeface="Arial"/>
                          <a:sym typeface="Arial"/>
                        </a:rPr>
                        <a:t>Story ID                       </a:t>
                      </a:r>
                      <a:endParaRPr sz="1800" u="none" cap="none" strike="noStrike"/>
                    </a:p>
                  </a:txBody>
                  <a:tcPr marT="63500" marB="63500" marR="63500" marL="63500"/>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As a &lt;Type of user&gt;</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I Want to</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tc>
                <a:tc>
                  <a:txBody>
                    <a:bodyPr/>
                    <a:lstStyle/>
                    <a:p>
                      <a:pPr indent="0" lvl="0" marL="0" marR="0" rtl="0" algn="l">
                        <a:spcBef>
                          <a:spcPts val="0"/>
                        </a:spcBef>
                        <a:spcAft>
                          <a:spcPts val="0"/>
                        </a:spcAft>
                        <a:buNone/>
                      </a:pPr>
                      <a:r>
                        <a:rPr b="0" i="0" lang="en-US" sz="1300" u="none" cap="none" strike="noStrike">
                          <a:solidFill>
                            <a:srgbClr val="FFFFFF"/>
                          </a:solidFill>
                          <a:latin typeface="Arial"/>
                          <a:ea typeface="Arial"/>
                          <a:cs typeface="Arial"/>
                          <a:sym typeface="Arial"/>
                        </a:rPr>
                        <a:t>So that I can</a:t>
                      </a:r>
                      <a:endParaRPr sz="1800" u="none" cap="none" strike="noStrike"/>
                    </a:p>
                  </a:txBody>
                  <a:tcPr marT="63500" marB="63500" marR="63500" marL="63500"/>
                </a:tc>
              </a:tr>
              <a:tr h="472600">
                <a:tc>
                  <a:txBody>
                    <a:bodyPr/>
                    <a:lstStyle/>
                    <a:p>
                      <a:pPr indent="0" lvl="0" marL="0" marR="0" rtl="0" algn="l">
                        <a:spcBef>
                          <a:spcPts val="0"/>
                        </a:spcBef>
                        <a:spcAft>
                          <a:spcPts val="0"/>
                        </a:spcAft>
                        <a:buNone/>
                      </a:pPr>
                      <a:r>
                        <a:rPr lang="en-US" sz="1300">
                          <a:latin typeface="Arial"/>
                          <a:ea typeface="Arial"/>
                          <a:cs typeface="Arial"/>
                          <a:sym typeface="Arial"/>
                        </a:rPr>
                        <a:t>28</a:t>
                      </a:r>
                      <a:endParaRPr sz="1800">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User</a:t>
                      </a:r>
                      <a:endParaRPr/>
                    </a:p>
                    <a:p>
                      <a:pPr indent="0" lvl="0" marL="0" marR="0" rtl="0" algn="l">
                        <a:spcBef>
                          <a:spcPts val="0"/>
                        </a:spcBef>
                        <a:spcAft>
                          <a:spcPts val="0"/>
                        </a:spcAft>
                        <a:buNone/>
                      </a:pPr>
                      <a:r>
                        <a:t/>
                      </a:r>
                      <a:endParaRPr sz="1800"/>
                    </a:p>
                  </a:txBody>
                  <a:tcPr marT="63500" marB="63500" marR="63500" marL="63500"/>
                </a:tc>
                <a:tc>
                  <a:txBody>
                    <a:bodyPr/>
                    <a:lstStyle/>
                    <a:p>
                      <a:pPr indent="0" lvl="0" marL="0" marR="0" rtl="0" algn="l">
                        <a:spcBef>
                          <a:spcPts val="0"/>
                        </a:spcBef>
                        <a:spcAft>
                          <a:spcPts val="0"/>
                        </a:spcAft>
                        <a:buNone/>
                      </a:pPr>
                      <a:r>
                        <a:rPr lang="en-US" sz="1800"/>
                        <a:t>Recommendation</a:t>
                      </a:r>
                      <a:endParaRPr sz="1800"/>
                    </a:p>
                  </a:txBody>
                  <a:tcPr marT="63500" marB="63500" marR="63500" marL="63500"/>
                </a:tc>
                <a:tc>
                  <a:txBody>
                    <a:bodyPr/>
                    <a:lstStyle/>
                    <a:p>
                      <a:pPr indent="0" lvl="0" marL="0" marR="0" rtl="0" algn="l">
                        <a:spcBef>
                          <a:spcPts val="0"/>
                        </a:spcBef>
                        <a:spcAft>
                          <a:spcPts val="0"/>
                        </a:spcAft>
                        <a:buNone/>
                      </a:pPr>
                      <a:r>
                        <a:rPr lang="en-US" sz="1800"/>
                        <a:t>Get recommendation</a:t>
                      </a:r>
                      <a:endParaRPr sz="1800"/>
                    </a:p>
                  </a:txBody>
                  <a:tcPr marT="63500" marB="63500" marR="63500" marL="63500"/>
                </a:tc>
              </a:tr>
              <a:tr h="472600">
                <a:tc>
                  <a:txBody>
                    <a:bodyPr/>
                    <a:lstStyle/>
                    <a:p>
                      <a:pPr indent="0" lvl="0" marL="0" marR="0" rtl="0" algn="l">
                        <a:spcBef>
                          <a:spcPts val="0"/>
                        </a:spcBef>
                        <a:spcAft>
                          <a:spcPts val="0"/>
                        </a:spcAft>
                        <a:buNone/>
                      </a:pPr>
                      <a:r>
                        <a:rPr lang="en-US" sz="1300">
                          <a:latin typeface="Arial"/>
                          <a:ea typeface="Arial"/>
                          <a:cs typeface="Arial"/>
                          <a:sym typeface="Arial"/>
                        </a:rPr>
                        <a:t>29</a:t>
                      </a:r>
                      <a:endParaRPr sz="1800">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User</a:t>
                      </a:r>
                      <a:endParaRPr/>
                    </a:p>
                    <a:p>
                      <a:pPr indent="0" lvl="0" marL="0" marR="0" rtl="0" algn="l">
                        <a:spcBef>
                          <a:spcPts val="0"/>
                        </a:spcBef>
                        <a:spcAft>
                          <a:spcPts val="0"/>
                        </a:spcAft>
                        <a:buNone/>
                      </a:pPr>
                      <a:r>
                        <a:t/>
                      </a:r>
                      <a:endParaRPr sz="1800"/>
                    </a:p>
                  </a:txBody>
                  <a:tcPr marT="63500" marB="63500" marR="63500" marL="63500"/>
                </a:tc>
                <a:tc>
                  <a:txBody>
                    <a:bodyPr/>
                    <a:lstStyle/>
                    <a:p>
                      <a:pPr indent="0" lvl="0" marL="0" marR="0" rtl="0" algn="l">
                        <a:spcBef>
                          <a:spcPts val="0"/>
                        </a:spcBef>
                        <a:spcAft>
                          <a:spcPts val="0"/>
                        </a:spcAft>
                        <a:buNone/>
                      </a:pPr>
                      <a:r>
                        <a:rPr lang="en-US" sz="1800"/>
                        <a:t>Calculate budget</a:t>
                      </a:r>
                      <a:endParaRPr/>
                    </a:p>
                    <a:p>
                      <a:pPr indent="0" lvl="0" marL="0" marR="0" rtl="0" algn="l">
                        <a:spcBef>
                          <a:spcPts val="0"/>
                        </a:spcBef>
                        <a:spcAft>
                          <a:spcPts val="0"/>
                        </a:spcAft>
                        <a:buNone/>
                      </a:pPr>
                      <a:r>
                        <a:rPr lang="en-US" sz="1800"/>
                        <a:t>And</a:t>
                      </a:r>
                      <a:r>
                        <a:rPr lang="en-US" sz="1800"/>
                        <a:t> and travel agencies</a:t>
                      </a:r>
                      <a:endParaRPr sz="1800"/>
                    </a:p>
                  </a:txBody>
                  <a:tcPr marT="63500" marB="63500" marR="63500" marL="63500"/>
                </a:tc>
                <a:tc>
                  <a:txBody>
                    <a:bodyPr/>
                    <a:lstStyle/>
                    <a:p>
                      <a:pPr indent="0" lvl="0" marL="0" marR="0" rtl="0" algn="l">
                        <a:spcBef>
                          <a:spcPts val="0"/>
                        </a:spcBef>
                        <a:spcAft>
                          <a:spcPts val="0"/>
                        </a:spcAft>
                        <a:buNone/>
                      </a:pPr>
                      <a:r>
                        <a:rPr lang="en-US" sz="1800"/>
                        <a:t>Calculate budget</a:t>
                      </a:r>
                      <a:endParaRPr sz="1800"/>
                    </a:p>
                  </a:txBody>
                  <a:tcPr marT="63500" marB="63500" marR="63500" marL="63500"/>
                </a:tc>
              </a:tr>
              <a:tr h="472600">
                <a:tc>
                  <a:txBody>
                    <a:bodyPr/>
                    <a:lstStyle/>
                    <a:p>
                      <a:pPr indent="0" lvl="0" marL="0" marR="0" rtl="0" algn="l">
                        <a:spcBef>
                          <a:spcPts val="0"/>
                        </a:spcBef>
                        <a:spcAft>
                          <a:spcPts val="0"/>
                        </a:spcAft>
                        <a:buNone/>
                      </a:pPr>
                      <a:r>
                        <a:rPr lang="en-US"/>
                        <a:t>30</a:t>
                      </a:r>
                      <a:endParaRPr sz="1400">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User</a:t>
                      </a:r>
                      <a:endParaRPr/>
                    </a:p>
                    <a:p>
                      <a:pPr indent="0" lvl="0" marL="0" marR="0" rtl="0" algn="l">
                        <a:spcBef>
                          <a:spcPts val="0"/>
                        </a:spcBef>
                        <a:spcAft>
                          <a:spcPts val="0"/>
                        </a:spcAft>
                        <a:buNone/>
                      </a:pPr>
                      <a:r>
                        <a:t/>
                      </a:r>
                      <a:endParaRPr sz="1800"/>
                    </a:p>
                  </a:txBody>
                  <a:tcPr marT="63500" marB="63500" marR="63500" marL="63500"/>
                </a:tc>
                <a:tc>
                  <a:txBody>
                    <a:bodyPr/>
                    <a:lstStyle/>
                    <a:p>
                      <a:pPr indent="0" lvl="0" marL="0" marR="0" rtl="0" algn="l">
                        <a:spcBef>
                          <a:spcPts val="0"/>
                        </a:spcBef>
                        <a:spcAft>
                          <a:spcPts val="0"/>
                        </a:spcAft>
                        <a:buNone/>
                      </a:pPr>
                      <a:r>
                        <a:rPr lang="en-US" sz="1800"/>
                        <a:t>Add</a:t>
                      </a:r>
                      <a:r>
                        <a:rPr lang="en-US" sz="1800"/>
                        <a:t> rating</a:t>
                      </a:r>
                      <a:endParaRPr sz="1800"/>
                    </a:p>
                  </a:txBody>
                  <a:tcPr marT="63500" marB="63500" marR="63500" marL="63500"/>
                </a:tc>
                <a:tc>
                  <a:txBody>
                    <a:bodyPr/>
                    <a:lstStyle/>
                    <a:p>
                      <a:pPr indent="0" lvl="0" marL="0" marR="0" rtl="0" algn="l">
                        <a:spcBef>
                          <a:spcPts val="0"/>
                        </a:spcBef>
                        <a:spcAft>
                          <a:spcPts val="0"/>
                        </a:spcAft>
                        <a:buNone/>
                      </a:pPr>
                      <a:r>
                        <a:rPr lang="en-US" sz="1800"/>
                        <a:t>Rate</a:t>
                      </a:r>
                      <a:r>
                        <a:rPr lang="en-US" sz="1800"/>
                        <a:t> Place</a:t>
                      </a:r>
                      <a:endParaRPr sz="1800"/>
                    </a:p>
                  </a:txBody>
                  <a:tcPr marT="63500" marB="63500" marR="63500" marL="63500"/>
                </a:tc>
              </a:tr>
              <a:tr h="472600">
                <a:tc>
                  <a:txBody>
                    <a:bodyPr/>
                    <a:lstStyle/>
                    <a:p>
                      <a:pPr indent="0" lvl="0" marL="0" marR="0" rtl="0" algn="l">
                        <a:spcBef>
                          <a:spcPts val="0"/>
                        </a:spcBef>
                        <a:spcAft>
                          <a:spcPts val="0"/>
                        </a:spcAft>
                        <a:buNone/>
                      </a:pPr>
                      <a:r>
                        <a:rPr lang="en-US"/>
                        <a:t>31</a:t>
                      </a:r>
                      <a:endParaRPr sz="1400">
                        <a:solidFill>
                          <a:schemeClr val="dk1"/>
                        </a:solidFill>
                      </a:endParaRPr>
                    </a:p>
                  </a:txBody>
                  <a:tcPr marT="63500" marB="63500" marR="63500" marL="6350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User</a:t>
                      </a:r>
                      <a:endParaRPr/>
                    </a:p>
                    <a:p>
                      <a:pPr indent="0" lvl="0" marL="0" marR="0" rtl="0" algn="l">
                        <a:spcBef>
                          <a:spcPts val="0"/>
                        </a:spcBef>
                        <a:spcAft>
                          <a:spcPts val="0"/>
                        </a:spcAft>
                        <a:buNone/>
                      </a:pPr>
                      <a:r>
                        <a:t/>
                      </a:r>
                      <a:endParaRPr sz="1800"/>
                    </a:p>
                  </a:txBody>
                  <a:tcPr marT="63500" marB="63500" marR="63500" marL="63500"/>
                </a:tc>
                <a:tc>
                  <a:txBody>
                    <a:bodyPr/>
                    <a:lstStyle/>
                    <a:p>
                      <a:pPr indent="0" lvl="0" marL="0" marR="0" rtl="0" algn="l">
                        <a:spcBef>
                          <a:spcPts val="0"/>
                        </a:spcBef>
                        <a:spcAft>
                          <a:spcPts val="0"/>
                        </a:spcAft>
                        <a:buNone/>
                      </a:pPr>
                      <a:r>
                        <a:rPr lang="en-US" sz="1800"/>
                        <a:t>Add Trip details</a:t>
                      </a:r>
                      <a:endParaRPr sz="1800"/>
                    </a:p>
                  </a:txBody>
                  <a:tcPr marT="63500" marB="63500" marR="63500" marL="63500"/>
                </a:tc>
                <a:tc>
                  <a:txBody>
                    <a:bodyPr/>
                    <a:lstStyle/>
                    <a:p>
                      <a:pPr indent="0" lvl="0" marL="0" marR="0" rtl="0" algn="l">
                        <a:spcBef>
                          <a:spcPts val="0"/>
                        </a:spcBef>
                        <a:spcAft>
                          <a:spcPts val="0"/>
                        </a:spcAft>
                        <a:buNone/>
                      </a:pPr>
                      <a:r>
                        <a:rPr lang="en-US" sz="1800"/>
                        <a:t>Add trip details</a:t>
                      </a:r>
                      <a:endParaRPr sz="1800"/>
                    </a:p>
                  </a:txBody>
                  <a:tcPr marT="63500" marB="63500" marR="63500" marL="635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127096c459_1_1"/>
          <p:cNvSpPr txBox="1"/>
          <p:nvPr>
            <p:ph type="title"/>
          </p:nvPr>
        </p:nvSpPr>
        <p:spPr>
          <a:xfrm>
            <a:off x="603425" y="-324887"/>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Product Backlog</a:t>
            </a:r>
            <a:endParaRPr/>
          </a:p>
        </p:txBody>
      </p:sp>
      <p:sp>
        <p:nvSpPr>
          <p:cNvPr id="210" name="Google Shape;210;g2127096c459_1_1"/>
          <p:cNvSpPr txBox="1"/>
          <p:nvPr>
            <p:ph idx="1" type="body"/>
          </p:nvPr>
        </p:nvSpPr>
        <p:spPr>
          <a:xfrm>
            <a:off x="354850" y="1165950"/>
            <a:ext cx="8229600" cy="4526100"/>
          </a:xfrm>
          <a:prstGeom prst="rect">
            <a:avLst/>
          </a:prstGeom>
        </p:spPr>
        <p:txBody>
          <a:bodyPr anchorCtr="0" anchor="t" bIns="45700" lIns="91425" spcFirstLastPara="1" rIns="91425" wrap="square" tIns="45700">
            <a:normAutofit fontScale="25000" lnSpcReduction="20000"/>
          </a:bodyPr>
          <a:lstStyle/>
          <a:p>
            <a:pPr indent="0" lvl="0" marL="0" rtl="0" algn="l">
              <a:spcBef>
                <a:spcPts val="0"/>
              </a:spcBef>
              <a:spcAft>
                <a:spcPts val="0"/>
              </a:spcAft>
              <a:buNone/>
            </a:pPr>
            <a:r>
              <a:rPr lang="en-US" sz="1300">
                <a:solidFill>
                  <a:srgbClr val="FFFFFF"/>
                </a:solidFill>
                <a:latin typeface="Arial"/>
                <a:ea typeface="Arial"/>
                <a:cs typeface="Arial"/>
                <a:sym typeface="Arial"/>
              </a:rPr>
              <a:t>                       User Story ID</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Priority</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&lt;High/Medium/Low&gt;</a:t>
            </a:r>
            <a:endParaRPr sz="1300">
              <a:solidFill>
                <a:srgbClr val="FFFFFF"/>
              </a:solidFill>
              <a:latin typeface="Arial"/>
              <a:ea typeface="Arial"/>
              <a:cs typeface="Arial"/>
              <a:sym typeface="Arial"/>
            </a:endParaRPr>
          </a:p>
          <a:p>
            <a:pPr indent="0" lvl="0" marL="0" rtl="0" algn="l">
              <a:spcBef>
                <a:spcPts val="1200"/>
              </a:spcBef>
              <a:spcAft>
                <a:spcPts val="0"/>
              </a:spcAft>
              <a:buNone/>
            </a:pPr>
            <a:r>
              <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Size</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(Hours)</a:t>
            </a:r>
            <a:endParaRPr sz="1300">
              <a:solidFill>
                <a:srgbClr val="FFFFFF"/>
              </a:solidFill>
              <a:latin typeface="Arial"/>
              <a:ea typeface="Arial"/>
              <a:cs typeface="Arial"/>
              <a:sym typeface="Arial"/>
            </a:endParaRPr>
          </a:p>
          <a:p>
            <a:pPr indent="0" lvl="0" marL="0" rtl="0" algn="l">
              <a:spcBef>
                <a:spcPts val="1200"/>
              </a:spcBef>
              <a:spcAft>
                <a:spcPts val="0"/>
              </a:spcAft>
              <a:buNone/>
            </a:pPr>
            <a:r>
              <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Sprint&lt;#&gt;</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Status</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&lt;Planned/In</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progress/Completed</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Release</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Date</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Release</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Goal</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1</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Medium</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2</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1</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completed</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Table Design</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2</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High</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3</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completed</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Form Design</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3</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High</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5</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2</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Planned</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Basic coding</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3</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Medium</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5</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Planned</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Registration</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4</a:t>
            </a:r>
            <a:endParaRPr sz="1300">
              <a:solidFill>
                <a:srgbClr val="FFFFFF"/>
              </a:solidFill>
              <a:latin typeface="Arial"/>
              <a:ea typeface="Arial"/>
              <a:cs typeface="Arial"/>
              <a:sym typeface="Arial"/>
            </a:endParaRPr>
          </a:p>
          <a:p>
            <a:pPr indent="0" lvl="0" marL="0" rtl="0" algn="l">
              <a:spcBef>
                <a:spcPts val="1200"/>
              </a:spcBef>
              <a:spcAft>
                <a:spcPts val="0"/>
              </a:spcAft>
              <a:buNone/>
            </a:pPr>
            <a:r>
              <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High</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5</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3</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Planned</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Change database</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5</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High</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5</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Planned</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Post questions</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6</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High</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5</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4</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Planned</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Post answer</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7</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Medium</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5</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Planned</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Reply to answer</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8</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High</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5</a:t>
            </a:r>
            <a:endParaRPr sz="1300">
              <a:solidFill>
                <a:srgbClr val="FFFFFF"/>
              </a:solidFill>
              <a:latin typeface="Arial"/>
              <a:ea typeface="Arial"/>
              <a:cs typeface="Arial"/>
              <a:sym typeface="Arial"/>
            </a:endParaRPr>
          </a:p>
          <a:p>
            <a:pPr indent="0" lvl="0" marL="0" rtl="0" algn="l">
              <a:spcBef>
                <a:spcPts val="1200"/>
              </a:spcBef>
              <a:spcAft>
                <a:spcPts val="0"/>
              </a:spcAft>
              <a:buNone/>
            </a:pPr>
            <a:r>
              <a:rPr lang="en-US" sz="1300">
                <a:solidFill>
                  <a:srgbClr val="FFFFFF"/>
                </a:solidFill>
                <a:latin typeface="Arial"/>
                <a:ea typeface="Arial"/>
                <a:cs typeface="Arial"/>
                <a:sym typeface="Arial"/>
              </a:rPr>
              <a:t>Planned</a:t>
            </a:r>
            <a:endParaRPr sz="1300">
              <a:solidFill>
                <a:srgbClr val="FFFFFF"/>
              </a:solidFill>
              <a:latin typeface="Arial"/>
              <a:ea typeface="Arial"/>
              <a:cs typeface="Arial"/>
              <a:sym typeface="Arial"/>
            </a:endParaRPr>
          </a:p>
          <a:p>
            <a:pPr indent="0" lvl="0" marL="0" rtl="0" algn="l">
              <a:spcBef>
                <a:spcPts val="1200"/>
              </a:spcBef>
              <a:spcAft>
                <a:spcPts val="1200"/>
              </a:spcAft>
              <a:buNone/>
            </a:pPr>
            <a:r>
              <a:t/>
            </a:r>
            <a:endParaRPr/>
          </a:p>
        </p:txBody>
      </p:sp>
      <p:graphicFrame>
        <p:nvGraphicFramePr>
          <p:cNvPr id="211" name="Google Shape;211;g2127096c459_1_1"/>
          <p:cNvGraphicFramePr/>
          <p:nvPr/>
        </p:nvGraphicFramePr>
        <p:xfrm>
          <a:off x="354883" y="1105212"/>
          <a:ext cx="3000000" cy="3000000"/>
        </p:xfrm>
        <a:graphic>
          <a:graphicData uri="http://schemas.openxmlformats.org/drawingml/2006/table">
            <a:tbl>
              <a:tblPr bandRow="1" firstRow="1">
                <a:noFill/>
                <a:tableStyleId>{267549A3-642C-4DC8-A9F8-6CBACDC5BA9D}</a:tableStyleId>
              </a:tblPr>
              <a:tblGrid>
                <a:gridCol w="2774300"/>
                <a:gridCol w="3411025"/>
                <a:gridCol w="2209000"/>
              </a:tblGrid>
              <a:tr h="1321650">
                <a:tc>
                  <a:txBody>
                    <a:bodyPr/>
                    <a:lstStyle/>
                    <a:p>
                      <a:pPr indent="0" lvl="0" marL="0" marR="0" rtl="0" algn="ctr">
                        <a:spcBef>
                          <a:spcPts val="0"/>
                        </a:spcBef>
                        <a:spcAft>
                          <a:spcPts val="0"/>
                        </a:spcAft>
                        <a:buNone/>
                      </a:pPr>
                      <a:r>
                        <a:rPr b="0" i="0" lang="en-US" sz="1300" u="none" cap="none" strike="noStrike">
                          <a:solidFill>
                            <a:srgbClr val="FFFFFF"/>
                          </a:solidFill>
                          <a:latin typeface="Arial"/>
                          <a:ea typeface="Arial"/>
                          <a:cs typeface="Arial"/>
                          <a:sym typeface="Arial"/>
                        </a:rPr>
                        <a:t>ID                       </a:t>
                      </a:r>
                      <a:endParaRPr sz="1800" u="none" cap="none" strike="noStrike"/>
                    </a:p>
                  </a:txBody>
                  <a:tcPr marT="63500" marB="63500" marR="63500" marL="63500"/>
                </a:tc>
                <a:tc>
                  <a:txBody>
                    <a:bodyPr/>
                    <a:lstStyle/>
                    <a:p>
                      <a:pPr indent="0" lvl="0" marL="0" marR="0" rtl="0" algn="l">
                        <a:spcBef>
                          <a:spcPts val="0"/>
                        </a:spcBef>
                        <a:spcAft>
                          <a:spcPts val="0"/>
                        </a:spcAft>
                        <a:buNone/>
                      </a:pPr>
                      <a:r>
                        <a:rPr b="0" lang="en-US" sz="1300">
                          <a:solidFill>
                            <a:srgbClr val="FFFFFF"/>
                          </a:solidFill>
                          <a:latin typeface="Arial"/>
                          <a:ea typeface="Arial"/>
                          <a:cs typeface="Arial"/>
                          <a:sym typeface="Arial"/>
                        </a:rPr>
                        <a:t>NAME</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b="0" lang="en-US" sz="1300">
                          <a:solidFill>
                            <a:srgbClr val="FFFFFF"/>
                          </a:solidFill>
                          <a:latin typeface="Arial"/>
                          <a:ea typeface="Arial"/>
                          <a:cs typeface="Arial"/>
                          <a:sym typeface="Arial"/>
                        </a:rPr>
                        <a:t>PRIORITY</a:t>
                      </a:r>
                      <a:endParaRPr sz="1800" u="none" cap="none" strike="noStrike"/>
                    </a:p>
                    <a:p>
                      <a:pPr indent="0" lvl="0" marL="0" marR="0" rtl="0" algn="l">
                        <a:spcBef>
                          <a:spcPts val="0"/>
                        </a:spcBef>
                        <a:spcAft>
                          <a:spcPts val="0"/>
                        </a:spcAft>
                        <a:buNone/>
                      </a:pPr>
                      <a:br>
                        <a:rPr lang="en-US" sz="1800" u="none" cap="none" strike="noStrike"/>
                      </a:br>
                      <a:endParaRPr b="0" sz="1800" u="none" cap="none" strike="noStrike">
                        <a:solidFill>
                          <a:srgbClr val="FFFFFF"/>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a:latin typeface="Arial"/>
                          <a:ea typeface="Arial"/>
                          <a:cs typeface="Arial"/>
                          <a:sym typeface="Arial"/>
                        </a:rPr>
                        <a:t>1</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Login</a:t>
                      </a:r>
                      <a:endParaRPr sz="1900" u="none" cap="none" strike="noStrike">
                        <a:solidFill>
                          <a:schemeClr val="dk1"/>
                        </a:solidFill>
                      </a:endParaRPr>
                    </a:p>
                  </a:txBody>
                  <a:tcPr marT="63500" marB="63500" marR="63500" marL="63500">
                    <a:lnR cap="flat" cmpd="sng" w="12700">
                      <a:solidFill>
                        <a:schemeClr val="lt1"/>
                      </a:solidFill>
                      <a:prstDash val="solid"/>
                      <a:round/>
                      <a:headEnd len="sm" w="sm" type="none"/>
                      <a:tailEnd len="sm" w="sm" type="none"/>
                    </a:lnR>
                  </a:tcPr>
                </a:tc>
                <a:tc>
                  <a:txBody>
                    <a:bodyPr/>
                    <a:lstStyle/>
                    <a:p>
                      <a:pPr indent="0" lvl="0" marL="0" rtl="0" algn="l">
                        <a:spcBef>
                          <a:spcPts val="0"/>
                        </a:spcBef>
                        <a:spcAft>
                          <a:spcPts val="0"/>
                        </a:spcAft>
                        <a:buNone/>
                      </a:pPr>
                      <a:r>
                        <a:rPr lang="en-US">
                          <a:latin typeface="Arial"/>
                          <a:ea typeface="Arial"/>
                          <a:cs typeface="Arial"/>
                          <a:sym typeface="Arial"/>
                        </a:rPr>
                        <a:t>High</a:t>
                      </a:r>
                      <a:endParaRPr b="0" i="0" sz="19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a:latin typeface="Arial"/>
                          <a:ea typeface="Arial"/>
                          <a:cs typeface="Arial"/>
                          <a:sym typeface="Arial"/>
                        </a:rPr>
                        <a:t>2</a:t>
                      </a:r>
                      <a:endParaRPr b="0" i="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Approve Travel Agency</a:t>
                      </a:r>
                      <a:endParaRPr b="0" i="0" u="none" cap="none" strike="noStrike">
                        <a:solidFill>
                          <a:schemeClr val="dk1"/>
                        </a:solidFill>
                        <a:latin typeface="Arial"/>
                        <a:ea typeface="Arial"/>
                        <a:cs typeface="Arial"/>
                        <a:sym typeface="Arial"/>
                      </a:endParaRPr>
                    </a:p>
                  </a:txBody>
                  <a:tcPr marT="63500" marB="63500" marR="63500" marL="63500">
                    <a:lnR cap="flat" cmpd="sng" w="12700">
                      <a:solidFill>
                        <a:schemeClr val="lt1"/>
                      </a:solidFill>
                      <a:prstDash val="solid"/>
                      <a:round/>
                      <a:headEnd len="sm" w="sm" type="none"/>
                      <a:tailEnd len="sm" w="sm" type="none"/>
                    </a:lnR>
                  </a:tcPr>
                </a:tc>
                <a:tc>
                  <a:txBody>
                    <a:bodyPr/>
                    <a:lstStyle/>
                    <a:p>
                      <a:pPr indent="0" lvl="0" marL="0" rtl="0" algn="l">
                        <a:spcBef>
                          <a:spcPts val="0"/>
                        </a:spcBef>
                        <a:spcAft>
                          <a:spcPts val="0"/>
                        </a:spcAft>
                        <a:buClr>
                          <a:srgbClr val="000000"/>
                        </a:buClr>
                        <a:buFont typeface="Arial"/>
                        <a:buNone/>
                      </a:pPr>
                      <a:r>
                        <a:rPr lang="en-US">
                          <a:latin typeface="Arial"/>
                          <a:ea typeface="Arial"/>
                          <a:cs typeface="Arial"/>
                          <a:sym typeface="Arial"/>
                        </a:rPr>
                        <a:t>High</a:t>
                      </a:r>
                      <a:endParaRPr b="0" i="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91450">
                <a:tc>
                  <a:txBody>
                    <a:bodyPr/>
                    <a:lstStyle/>
                    <a:p>
                      <a:pPr indent="0" lvl="0" marL="0" marR="0" rtl="0" algn="l">
                        <a:spcBef>
                          <a:spcPts val="0"/>
                        </a:spcBef>
                        <a:spcAft>
                          <a:spcPts val="0"/>
                        </a:spcAft>
                        <a:buNone/>
                      </a:pPr>
                      <a:r>
                        <a:rPr lang="en-US">
                          <a:latin typeface="Arial"/>
                          <a:ea typeface="Arial"/>
                          <a:cs typeface="Arial"/>
                          <a:sym typeface="Arial"/>
                        </a:rPr>
                        <a:t>3</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Expert add and </a:t>
                      </a:r>
                      <a:endParaRPr sz="1500"/>
                    </a:p>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Manage</a:t>
                      </a:r>
                      <a:endParaRPr sz="1900" u="none" cap="none" strike="noStrike">
                        <a:solidFill>
                          <a:schemeClr val="dk1"/>
                        </a:solidFill>
                      </a:endParaRPr>
                    </a:p>
                  </a:txBody>
                  <a:tcPr marT="63500" marB="63500" marR="63500" marL="63500">
                    <a:lnR cap="flat" cmpd="sng" w="12700">
                      <a:solidFill>
                        <a:schemeClr val="lt1"/>
                      </a:solidFill>
                      <a:prstDash val="solid"/>
                      <a:round/>
                      <a:headEnd len="sm" w="sm" type="none"/>
                      <a:tailEnd len="sm" w="sm" type="none"/>
                    </a:lnR>
                  </a:tcPr>
                </a:tc>
                <a:tc>
                  <a:txBody>
                    <a:bodyPr/>
                    <a:lstStyle/>
                    <a:p>
                      <a:pPr indent="0" lvl="0" marL="0" rtl="0" algn="l">
                        <a:spcBef>
                          <a:spcPts val="0"/>
                        </a:spcBef>
                        <a:spcAft>
                          <a:spcPts val="0"/>
                        </a:spcAft>
                        <a:buNone/>
                      </a:pPr>
                      <a:r>
                        <a:rPr lang="en-US">
                          <a:latin typeface="Arial"/>
                          <a:ea typeface="Arial"/>
                          <a:cs typeface="Arial"/>
                          <a:sym typeface="Arial"/>
                        </a:rPr>
                        <a:t>Medium</a:t>
                      </a:r>
                      <a:endParaRPr b="0" i="0" sz="19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91450">
                <a:tc>
                  <a:txBody>
                    <a:bodyPr/>
                    <a:lstStyle/>
                    <a:p>
                      <a:pPr indent="0" lvl="0" marL="0" marR="0" rtl="0" algn="l">
                        <a:spcBef>
                          <a:spcPts val="0"/>
                        </a:spcBef>
                        <a:spcAft>
                          <a:spcPts val="0"/>
                        </a:spcAft>
                        <a:buNone/>
                      </a:pPr>
                      <a:r>
                        <a:rPr lang="en-US">
                          <a:latin typeface="Arial"/>
                          <a:ea typeface="Arial"/>
                          <a:cs typeface="Arial"/>
                          <a:sym typeface="Arial"/>
                        </a:rPr>
                        <a:t>4</a:t>
                      </a:r>
                      <a:endParaRPr b="0" i="0" u="none" cap="none" strike="noStrike">
                        <a:solidFill>
                          <a:schemeClr val="dk1"/>
                        </a:solidFill>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Category Add</a:t>
                      </a:r>
                      <a:endParaRPr b="0" i="0" u="none" cap="none" strike="noStrike">
                        <a:solidFill>
                          <a:schemeClr val="dk1"/>
                        </a:solidFill>
                        <a:latin typeface="Arial"/>
                        <a:ea typeface="Arial"/>
                        <a:cs typeface="Arial"/>
                        <a:sym typeface="Arial"/>
                      </a:endParaRPr>
                    </a:p>
                  </a:txBody>
                  <a:tcPr marT="63500" marB="63500" marR="63500" marL="63500">
                    <a:lnR cap="flat" cmpd="sng" w="12700">
                      <a:solidFill>
                        <a:schemeClr val="lt1"/>
                      </a:solidFill>
                      <a:prstDash val="solid"/>
                      <a:round/>
                      <a:headEnd len="sm" w="sm" type="none"/>
                      <a:tailEnd len="sm" w="sm" type="none"/>
                    </a:lnR>
                  </a:tcPr>
                </a:tc>
                <a:tc>
                  <a:txBody>
                    <a:bodyPr/>
                    <a:lstStyle/>
                    <a:p>
                      <a:pPr indent="0" lvl="0" marL="0" rtl="0" algn="l">
                        <a:spcBef>
                          <a:spcPts val="0"/>
                        </a:spcBef>
                        <a:spcAft>
                          <a:spcPts val="0"/>
                        </a:spcAft>
                        <a:buClr>
                          <a:srgbClr val="000000"/>
                        </a:buClr>
                        <a:buFont typeface="Arial"/>
                        <a:buNone/>
                      </a:pPr>
                      <a:r>
                        <a:rPr lang="en-US">
                          <a:latin typeface="Arial"/>
                          <a:ea typeface="Arial"/>
                          <a:cs typeface="Arial"/>
                          <a:sym typeface="Arial"/>
                        </a:rPr>
                        <a:t>High</a:t>
                      </a:r>
                      <a:endParaRPr b="0" i="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21925">
                <a:tc>
                  <a:txBody>
                    <a:bodyPr/>
                    <a:lstStyle/>
                    <a:p>
                      <a:pPr indent="0" lvl="0" marL="0" marR="0" rtl="0" algn="l">
                        <a:spcBef>
                          <a:spcPts val="0"/>
                        </a:spcBef>
                        <a:spcAft>
                          <a:spcPts val="0"/>
                        </a:spcAft>
                        <a:buNone/>
                      </a:pPr>
                      <a:r>
                        <a:rPr lang="en-US">
                          <a:latin typeface="Arial"/>
                          <a:ea typeface="Arial"/>
                          <a:cs typeface="Arial"/>
                          <a:sym typeface="Arial"/>
                        </a:rPr>
                        <a:t>5</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lang="en-US" sz="1600"/>
                        <a:t>Category Management</a:t>
                      </a:r>
                      <a:endParaRPr sz="1600" u="none" cap="none" strike="noStrike">
                        <a:solidFill>
                          <a:schemeClr val="dk1"/>
                        </a:solidFill>
                      </a:endParaRPr>
                    </a:p>
                  </a:txBody>
                  <a:tcPr marT="63500" marB="63500" marR="63500" marL="6350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a:latin typeface="Arial"/>
                          <a:ea typeface="Arial"/>
                          <a:cs typeface="Arial"/>
                          <a:sym typeface="Arial"/>
                        </a:rPr>
                        <a:t>Medium</a:t>
                      </a:r>
                      <a:endParaRPr sz="19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a:latin typeface="Arial"/>
                          <a:ea typeface="Arial"/>
                          <a:cs typeface="Arial"/>
                          <a:sym typeface="Arial"/>
                        </a:rPr>
                        <a:t>6 </a:t>
                      </a:r>
                      <a:endParaRPr sz="1900" u="none" cap="none" strike="noStrike">
                        <a:solidFill>
                          <a:schemeClr val="dk1"/>
                        </a:solidFill>
                      </a:endParaRPr>
                    </a:p>
                  </a:txBody>
                  <a:tcPr marT="63500" marB="63500" marR="63500" marL="63500"/>
                </a:tc>
                <a:tc>
                  <a:txBody>
                    <a:bodyPr/>
                    <a:lstStyle/>
                    <a:p>
                      <a:pPr indent="0" lvl="0" marL="0" marR="0" rtl="0" algn="l">
                        <a:spcBef>
                          <a:spcPts val="0"/>
                        </a:spcBef>
                        <a:spcAft>
                          <a:spcPts val="0"/>
                        </a:spcAft>
                        <a:buNone/>
                      </a:pPr>
                      <a:r>
                        <a:rPr b="0" i="0" lang="en-US" u="none" cap="none" strike="noStrike">
                          <a:solidFill>
                            <a:schemeClr val="dk1"/>
                          </a:solidFill>
                          <a:latin typeface="Arial"/>
                          <a:ea typeface="Arial"/>
                          <a:cs typeface="Arial"/>
                          <a:sym typeface="Arial"/>
                        </a:rPr>
                        <a:t>View rating</a:t>
                      </a:r>
                      <a:endParaRPr sz="1900" u="none" cap="none" strike="noStrike">
                        <a:solidFill>
                          <a:schemeClr val="dk1"/>
                        </a:solidFill>
                      </a:endParaRPr>
                    </a:p>
                  </a:txBody>
                  <a:tcPr marT="63500" marB="63500" marR="63500" marL="6350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a:latin typeface="Arial"/>
                          <a:ea typeface="Arial"/>
                          <a:cs typeface="Arial"/>
                          <a:sym typeface="Arial"/>
                        </a:rPr>
                        <a:t>Medium</a:t>
                      </a:r>
                      <a:endParaRPr b="0" i="0" sz="19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a:latin typeface="Arial"/>
                          <a:ea typeface="Arial"/>
                          <a:cs typeface="Arial"/>
                          <a:sym typeface="Arial"/>
                        </a:rPr>
                        <a:t>7</a:t>
                      </a:r>
                      <a:endParaRPr>
                        <a:latin typeface="Arial"/>
                        <a:ea typeface="Arial"/>
                        <a:cs typeface="Arial"/>
                        <a:sym typeface="Arial"/>
                      </a:endParaRPr>
                    </a:p>
                  </a:txBody>
                  <a:tcPr marT="63500" marB="63500" marR="63500" marL="63500"/>
                </a:tc>
                <a:tc>
                  <a:txBody>
                    <a:bodyPr/>
                    <a:lstStyle/>
                    <a:p>
                      <a:pPr indent="0" lvl="0" marL="0" marR="0" rtl="0" algn="l">
                        <a:spcBef>
                          <a:spcPts val="0"/>
                        </a:spcBef>
                        <a:spcAft>
                          <a:spcPts val="0"/>
                        </a:spcAft>
                        <a:buNone/>
                      </a:pPr>
                      <a:r>
                        <a:rPr lang="en-US">
                          <a:latin typeface="Arial"/>
                          <a:ea typeface="Arial"/>
                          <a:cs typeface="Arial"/>
                          <a:sym typeface="Arial"/>
                        </a:rPr>
                        <a:t>Admin Home</a:t>
                      </a:r>
                      <a:endParaRPr b="0" i="0" u="none" cap="none" strike="noStrike">
                        <a:solidFill>
                          <a:schemeClr val="dk1"/>
                        </a:solidFill>
                        <a:latin typeface="Arial"/>
                        <a:ea typeface="Arial"/>
                        <a:cs typeface="Arial"/>
                        <a:sym typeface="Arial"/>
                      </a:endParaRPr>
                    </a:p>
                  </a:txBody>
                  <a:tcPr marT="63500" marB="63500" marR="63500" marL="63500">
                    <a:lnR cap="flat" cmpd="sng" w="12700">
                      <a:solidFill>
                        <a:schemeClr val="lt1"/>
                      </a:solidFill>
                      <a:prstDash val="solid"/>
                      <a:round/>
                      <a:headEnd len="sm" w="sm" type="none"/>
                      <a:tailEnd len="sm" w="sm" type="none"/>
                    </a:lnR>
                  </a:tcPr>
                </a:tc>
                <a:tc>
                  <a:txBody>
                    <a:bodyPr/>
                    <a:lstStyle/>
                    <a:p>
                      <a:pPr indent="0" lvl="0" marL="0" marR="0" rtl="0" algn="l">
                        <a:spcBef>
                          <a:spcPts val="0"/>
                        </a:spcBef>
                        <a:spcAft>
                          <a:spcPts val="0"/>
                        </a:spcAft>
                        <a:buNone/>
                      </a:pPr>
                      <a:r>
                        <a:rPr lang="en-US">
                          <a:latin typeface="Arial"/>
                          <a:ea typeface="Arial"/>
                          <a:cs typeface="Arial"/>
                          <a:sym typeface="Arial"/>
                        </a:rPr>
                        <a:t>High</a:t>
                      </a:r>
                      <a:endParaRPr>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28b823b0b2_1_1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217" name="Google Shape;217;g228b823b0b2_1_14"/>
          <p:cNvGraphicFramePr/>
          <p:nvPr/>
        </p:nvGraphicFramePr>
        <p:xfrm>
          <a:off x="354883" y="1105212"/>
          <a:ext cx="3000000" cy="3000000"/>
        </p:xfrm>
        <a:graphic>
          <a:graphicData uri="http://schemas.openxmlformats.org/drawingml/2006/table">
            <a:tbl>
              <a:tblPr bandRow="1" firstRow="1">
                <a:noFill/>
                <a:tableStyleId>{267549A3-642C-4DC8-A9F8-6CBACDC5BA9D}</a:tableStyleId>
              </a:tblPr>
              <a:tblGrid>
                <a:gridCol w="2774300"/>
                <a:gridCol w="3630350"/>
                <a:gridCol w="1989675"/>
              </a:tblGrid>
              <a:tr h="1321650">
                <a:tc>
                  <a:txBody>
                    <a:bodyPr/>
                    <a:lstStyle/>
                    <a:p>
                      <a:pPr indent="0" lvl="0" marL="0" marR="0" rtl="0" algn="ctr">
                        <a:spcBef>
                          <a:spcPts val="0"/>
                        </a:spcBef>
                        <a:spcAft>
                          <a:spcPts val="0"/>
                        </a:spcAft>
                        <a:buNone/>
                      </a:pPr>
                      <a:r>
                        <a:rPr b="0" lang="en-US" sz="1300">
                          <a:solidFill>
                            <a:srgbClr val="FFFFFF"/>
                          </a:solidFill>
                          <a:latin typeface="Arial"/>
                          <a:ea typeface="Arial"/>
                          <a:cs typeface="Arial"/>
                          <a:sym typeface="Arial"/>
                        </a:rPr>
                        <a:t>c</a:t>
                      </a:r>
                      <a:r>
                        <a:rPr b="0" i="0" lang="en-US" sz="1300" u="none" cap="none" strike="noStrike">
                          <a:solidFill>
                            <a:srgbClr val="FFFFFF"/>
                          </a:solidFill>
                          <a:latin typeface="Arial"/>
                          <a:ea typeface="Arial"/>
                          <a:cs typeface="Arial"/>
                          <a:sym typeface="Arial"/>
                        </a:rPr>
                        <a:t>ID                       </a:t>
                      </a:r>
                      <a:endParaRPr sz="1800" u="none" cap="none" strike="noStrike"/>
                    </a:p>
                  </a:txBody>
                  <a:tcPr marT="63500" marB="63500" marR="63500" marL="63500">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1300">
                          <a:solidFill>
                            <a:srgbClr val="FFFFFF"/>
                          </a:solidFill>
                          <a:latin typeface="Arial"/>
                          <a:ea typeface="Arial"/>
                          <a:cs typeface="Arial"/>
                          <a:sym typeface="Arial"/>
                        </a:rPr>
                        <a:t>NAME</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1300">
                          <a:solidFill>
                            <a:srgbClr val="FFFFFF"/>
                          </a:solidFill>
                          <a:latin typeface="Arial"/>
                          <a:ea typeface="Arial"/>
                          <a:cs typeface="Arial"/>
                          <a:sym typeface="Arial"/>
                        </a:rPr>
                        <a:t>PRIORITY</a:t>
                      </a:r>
                      <a:endParaRPr sz="1800" u="none" cap="none" strike="noStrike"/>
                    </a:p>
                    <a:p>
                      <a:pPr indent="0" lvl="0" marL="0" marR="0" rtl="0" algn="l">
                        <a:spcBef>
                          <a:spcPts val="0"/>
                        </a:spcBef>
                        <a:spcAft>
                          <a:spcPts val="0"/>
                        </a:spcAft>
                        <a:buNone/>
                      </a:pPr>
                      <a:br>
                        <a:rPr lang="en-US" sz="1800" u="none" cap="none" strike="noStrike"/>
                      </a:br>
                      <a:endParaRPr b="0" sz="1800" u="none" cap="none" strike="noStrike">
                        <a:solidFill>
                          <a:srgbClr val="FFFFFF"/>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sz="1600"/>
                        <a:t>8</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Register</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Arial"/>
                          <a:ea typeface="Arial"/>
                          <a:cs typeface="Arial"/>
                          <a:sym typeface="Arial"/>
                        </a:rPr>
                        <a:t>High</a:t>
                      </a:r>
                      <a:endParaRPr b="0" i="0" sz="19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sz="1600"/>
                        <a:t>9</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login</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Arial"/>
                          <a:ea typeface="Arial"/>
                          <a:cs typeface="Arial"/>
                          <a:sym typeface="Arial"/>
                        </a:rPr>
                        <a:t>High</a:t>
                      </a:r>
                      <a:endParaRPr b="0" i="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91450">
                <a:tc>
                  <a:txBody>
                    <a:bodyPr/>
                    <a:lstStyle/>
                    <a:p>
                      <a:pPr indent="0" lvl="0" marL="0" marR="0" rtl="0" algn="l">
                        <a:spcBef>
                          <a:spcPts val="0"/>
                        </a:spcBef>
                        <a:spcAft>
                          <a:spcPts val="0"/>
                        </a:spcAft>
                        <a:buNone/>
                      </a:pPr>
                      <a:r>
                        <a:rPr lang="en-US" sz="1600">
                          <a:latin typeface="Arial"/>
                          <a:ea typeface="Arial"/>
                          <a:cs typeface="Arial"/>
                          <a:sym typeface="Arial"/>
                        </a:rPr>
                        <a:t>10</a:t>
                      </a:r>
                      <a:endParaRPr b="0" i="0"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Manage Place details</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Arial"/>
                          <a:ea typeface="Arial"/>
                          <a:cs typeface="Arial"/>
                          <a:sym typeface="Arial"/>
                        </a:rPr>
                        <a:t>Medium</a:t>
                      </a:r>
                      <a:endParaRPr b="0" i="0" sz="19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91450">
                <a:tc>
                  <a:txBody>
                    <a:bodyPr/>
                    <a:lstStyle/>
                    <a:p>
                      <a:pPr indent="0" lvl="0" marL="0" marR="0" rtl="0" algn="l">
                        <a:spcBef>
                          <a:spcPts val="0"/>
                        </a:spcBef>
                        <a:spcAft>
                          <a:spcPts val="0"/>
                        </a:spcAft>
                        <a:buNone/>
                      </a:pPr>
                      <a:r>
                        <a:rPr lang="en-US" sz="1600">
                          <a:latin typeface="Arial"/>
                          <a:ea typeface="Arial"/>
                          <a:cs typeface="Arial"/>
                          <a:sym typeface="Arial"/>
                        </a:rPr>
                        <a:t>11</a:t>
                      </a:r>
                      <a:endParaRPr b="0" i="0"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View Complaints</a:t>
                      </a:r>
                      <a:endParaRPr sz="16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rgbClr val="000000"/>
                        </a:buClr>
                        <a:buFont typeface="Arial"/>
                        <a:buNone/>
                      </a:pPr>
                      <a:r>
                        <a:rPr lang="en-US">
                          <a:latin typeface="Arial"/>
                          <a:ea typeface="Arial"/>
                          <a:cs typeface="Arial"/>
                          <a:sym typeface="Arial"/>
                        </a:rPr>
                        <a:t>Medium</a:t>
                      </a:r>
                      <a:endParaRPr b="0" i="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21925">
                <a:tc>
                  <a:txBody>
                    <a:bodyPr/>
                    <a:lstStyle/>
                    <a:p>
                      <a:pPr indent="0" lvl="0" marL="0" marR="0" rtl="0" algn="l">
                        <a:spcBef>
                          <a:spcPts val="0"/>
                        </a:spcBef>
                        <a:spcAft>
                          <a:spcPts val="0"/>
                        </a:spcAft>
                        <a:buNone/>
                      </a:pPr>
                      <a:r>
                        <a:rPr lang="en-US" sz="1600">
                          <a:latin typeface="Arial"/>
                          <a:ea typeface="Arial"/>
                          <a:cs typeface="Arial"/>
                          <a:sym typeface="Arial"/>
                        </a:rPr>
                        <a:t>12</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Send  Reply</a:t>
                      </a:r>
                      <a:endParaRPr sz="1600"/>
                    </a:p>
                    <a:p>
                      <a:pPr indent="0" lvl="0" marL="0" marR="0" rtl="0" algn="l">
                        <a:spcBef>
                          <a:spcPts val="0"/>
                        </a:spcBef>
                        <a:spcAft>
                          <a:spcPts val="0"/>
                        </a:spcAft>
                        <a:buNone/>
                      </a:pPr>
                      <a:r>
                        <a:t/>
                      </a:r>
                      <a:endParaRPr sz="16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Arial"/>
                          <a:ea typeface="Arial"/>
                          <a:cs typeface="Arial"/>
                          <a:sym typeface="Arial"/>
                        </a:rPr>
                        <a:t>Medium</a:t>
                      </a:r>
                      <a:endParaRPr sz="19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sz="1600">
                          <a:latin typeface="Arial"/>
                          <a:ea typeface="Arial"/>
                          <a:cs typeface="Arial"/>
                          <a:sym typeface="Arial"/>
                        </a:rPr>
                        <a:t>13</a:t>
                      </a:r>
                      <a:endParaRPr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Add Place Details</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Arial"/>
                          <a:ea typeface="Arial"/>
                          <a:cs typeface="Arial"/>
                          <a:sym typeface="Arial"/>
                        </a:rPr>
                        <a:t>Medium</a:t>
                      </a:r>
                      <a:endParaRPr b="0" i="0" sz="19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sz="1600"/>
                        <a:t>14</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Manage  travel agency</a:t>
                      </a:r>
                      <a:endParaRPr/>
                    </a:p>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information</a:t>
                      </a:r>
                      <a:endParaRPr b="0" i="0" sz="14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rgbClr val="000000"/>
                        </a:buClr>
                        <a:buFont typeface="Arial"/>
                        <a:buNone/>
                      </a:pPr>
                      <a:r>
                        <a:rPr lang="en-US">
                          <a:latin typeface="Arial"/>
                          <a:ea typeface="Arial"/>
                          <a:cs typeface="Arial"/>
                          <a:sym typeface="Arial"/>
                        </a:rPr>
                        <a:t>Medium</a:t>
                      </a:r>
                      <a:endParaRPr b="0" i="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28b823b0b2_1_2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223" name="Google Shape;223;g228b823b0b2_1_20"/>
          <p:cNvGraphicFramePr/>
          <p:nvPr/>
        </p:nvGraphicFramePr>
        <p:xfrm>
          <a:off x="354883" y="1105212"/>
          <a:ext cx="3000000" cy="3000000"/>
        </p:xfrm>
        <a:graphic>
          <a:graphicData uri="http://schemas.openxmlformats.org/drawingml/2006/table">
            <a:tbl>
              <a:tblPr bandRow="1" firstRow="1">
                <a:noFill/>
                <a:tableStyleId>{267549A3-642C-4DC8-A9F8-6CBACDC5BA9D}</a:tableStyleId>
              </a:tblPr>
              <a:tblGrid>
                <a:gridCol w="2774300"/>
                <a:gridCol w="3630350"/>
                <a:gridCol w="1989675"/>
              </a:tblGrid>
              <a:tr h="1321650">
                <a:tc>
                  <a:txBody>
                    <a:bodyPr/>
                    <a:lstStyle/>
                    <a:p>
                      <a:pPr indent="0" lvl="0" marL="0" marR="0" rtl="0" algn="ctr">
                        <a:spcBef>
                          <a:spcPts val="0"/>
                        </a:spcBef>
                        <a:spcAft>
                          <a:spcPts val="0"/>
                        </a:spcAft>
                        <a:buNone/>
                      </a:pPr>
                      <a:r>
                        <a:rPr b="0" lang="en-US" sz="1300">
                          <a:solidFill>
                            <a:srgbClr val="FFFFFF"/>
                          </a:solidFill>
                          <a:latin typeface="Arial"/>
                          <a:ea typeface="Arial"/>
                          <a:cs typeface="Arial"/>
                          <a:sym typeface="Arial"/>
                        </a:rPr>
                        <a:t>c</a:t>
                      </a:r>
                      <a:r>
                        <a:rPr b="0" i="0" lang="en-US" sz="1300" u="none" cap="none" strike="noStrike">
                          <a:solidFill>
                            <a:srgbClr val="FFFFFF"/>
                          </a:solidFill>
                          <a:latin typeface="Arial"/>
                          <a:ea typeface="Arial"/>
                          <a:cs typeface="Arial"/>
                          <a:sym typeface="Arial"/>
                        </a:rPr>
                        <a:t>ID                       </a:t>
                      </a:r>
                      <a:endParaRPr sz="1800" u="none" cap="none" strike="noStrike"/>
                    </a:p>
                  </a:txBody>
                  <a:tcPr marT="63500" marB="63500" marR="63500" marL="63500">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1300">
                          <a:solidFill>
                            <a:srgbClr val="FFFFFF"/>
                          </a:solidFill>
                          <a:latin typeface="Arial"/>
                          <a:ea typeface="Arial"/>
                          <a:cs typeface="Arial"/>
                          <a:sym typeface="Arial"/>
                        </a:rPr>
                        <a:t>NAME</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1300">
                          <a:solidFill>
                            <a:srgbClr val="FFFFFF"/>
                          </a:solidFill>
                          <a:latin typeface="Arial"/>
                          <a:ea typeface="Arial"/>
                          <a:cs typeface="Arial"/>
                          <a:sym typeface="Arial"/>
                        </a:rPr>
                        <a:t>PRIORITY</a:t>
                      </a:r>
                      <a:endParaRPr sz="1800" u="none" cap="none" strike="noStrike"/>
                    </a:p>
                    <a:p>
                      <a:pPr indent="0" lvl="0" marL="0" marR="0" rtl="0" algn="l">
                        <a:spcBef>
                          <a:spcPts val="0"/>
                        </a:spcBef>
                        <a:spcAft>
                          <a:spcPts val="0"/>
                        </a:spcAft>
                        <a:buNone/>
                      </a:pPr>
                      <a:br>
                        <a:rPr lang="en-US" sz="1800" u="none" cap="none" strike="noStrike"/>
                      </a:br>
                      <a:endParaRPr b="0" sz="1800" u="none" cap="none" strike="noStrike">
                        <a:solidFill>
                          <a:srgbClr val="FFFFFF"/>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sz="1600">
                          <a:latin typeface="Arial"/>
                          <a:ea typeface="Arial"/>
                          <a:cs typeface="Arial"/>
                          <a:sym typeface="Arial"/>
                        </a:rPr>
                        <a:t>15</a:t>
                      </a:r>
                      <a:endParaRPr b="0" i="0"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Arial"/>
                          <a:ea typeface="Arial"/>
                          <a:cs typeface="Arial"/>
                          <a:sym typeface="Arial"/>
                        </a:rPr>
                        <a:t>Add</a:t>
                      </a:r>
                      <a:r>
                        <a:rPr b="0" i="0" lang="en-US" sz="1400" u="none" cap="none" strike="noStrike">
                          <a:solidFill>
                            <a:schemeClr val="dk1"/>
                          </a:solidFill>
                          <a:latin typeface="Arial"/>
                          <a:ea typeface="Arial"/>
                          <a:cs typeface="Arial"/>
                          <a:sym typeface="Arial"/>
                        </a:rPr>
                        <a:t>  travel agency</a:t>
                      </a:r>
                      <a:endParaRPr/>
                    </a:p>
                    <a:p>
                      <a:pPr indent="0" lvl="0" marL="0" marR="0" rtl="0" algn="l">
                        <a:spcBef>
                          <a:spcPts val="0"/>
                        </a:spcBef>
                        <a:spcAft>
                          <a:spcPts val="0"/>
                        </a:spcAft>
                        <a:buNone/>
                      </a:pPr>
                      <a:r>
                        <a:rPr b="0" i="0" lang="en-US" sz="1400" u="none" cap="none" strike="noStrike">
                          <a:solidFill>
                            <a:schemeClr val="dk1"/>
                          </a:solidFill>
                          <a:latin typeface="Arial"/>
                          <a:ea typeface="Arial"/>
                          <a:cs typeface="Arial"/>
                          <a:sym typeface="Arial"/>
                        </a:rPr>
                        <a:t>information</a:t>
                      </a:r>
                      <a:endParaRPr b="0" i="0" sz="14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Arial"/>
                          <a:ea typeface="Arial"/>
                          <a:cs typeface="Arial"/>
                          <a:sym typeface="Arial"/>
                        </a:rPr>
                        <a:t>Medium</a:t>
                      </a:r>
                      <a:endParaRPr b="0" i="0" sz="19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sz="1600">
                          <a:latin typeface="Arial"/>
                          <a:ea typeface="Arial"/>
                          <a:cs typeface="Arial"/>
                          <a:sym typeface="Arial"/>
                        </a:rPr>
                        <a:t>16</a:t>
                      </a:r>
                      <a:endParaRPr b="0" i="0"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Arial"/>
                          <a:ea typeface="Arial"/>
                          <a:cs typeface="Arial"/>
                          <a:sym typeface="Arial"/>
                        </a:rPr>
                        <a:t>Block and Unblock Travel Agency</a:t>
                      </a:r>
                      <a:endParaRPr>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Clr>
                          <a:srgbClr val="000000"/>
                        </a:buClr>
                        <a:buFont typeface="Arial"/>
                        <a:buNone/>
                      </a:pPr>
                      <a:r>
                        <a:rPr lang="en-US">
                          <a:latin typeface="Arial"/>
                          <a:ea typeface="Arial"/>
                          <a:cs typeface="Arial"/>
                          <a:sym typeface="Arial"/>
                        </a:rPr>
                        <a:t>Medium</a:t>
                      </a:r>
                      <a:endParaRPr b="0" i="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91450">
                <a:tc>
                  <a:txBody>
                    <a:bodyPr/>
                    <a:lstStyle/>
                    <a:p>
                      <a:pPr indent="0" lvl="0" marL="0" marR="0" rtl="0" algn="l">
                        <a:spcBef>
                          <a:spcPts val="0"/>
                        </a:spcBef>
                        <a:spcAft>
                          <a:spcPts val="0"/>
                        </a:spcAft>
                        <a:buNone/>
                      </a:pPr>
                      <a:r>
                        <a:rPr lang="en-US" sz="1600">
                          <a:latin typeface="Arial"/>
                          <a:ea typeface="Arial"/>
                          <a:cs typeface="Arial"/>
                          <a:sym typeface="Arial"/>
                        </a:rPr>
                        <a:t>17</a:t>
                      </a:r>
                      <a:endParaRPr b="0" i="0"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Arial"/>
                          <a:ea typeface="Arial"/>
                          <a:cs typeface="Arial"/>
                          <a:sym typeface="Arial"/>
                        </a:rPr>
                        <a:t>Expert Home</a:t>
                      </a:r>
                      <a:endParaRPr>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Arial"/>
                          <a:ea typeface="Arial"/>
                          <a:cs typeface="Arial"/>
                          <a:sym typeface="Arial"/>
                        </a:rPr>
                        <a:t>High</a:t>
                      </a:r>
                      <a:endParaRPr b="0" i="0"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91450">
                <a:tc>
                  <a:txBody>
                    <a:bodyPr/>
                    <a:lstStyle/>
                    <a:p>
                      <a:pPr indent="0" lvl="0" marL="0" marR="0" rtl="0" algn="l">
                        <a:spcBef>
                          <a:spcPts val="0"/>
                        </a:spcBef>
                        <a:spcAft>
                          <a:spcPts val="0"/>
                        </a:spcAft>
                        <a:buNone/>
                      </a:pPr>
                      <a:r>
                        <a:rPr b="0" i="0" lang="en-US" sz="1600" u="none" cap="none" strike="noStrike">
                          <a:solidFill>
                            <a:schemeClr val="dk1"/>
                          </a:solidFill>
                          <a:latin typeface="Arial"/>
                          <a:ea typeface="Arial"/>
                          <a:cs typeface="Arial"/>
                          <a:sym typeface="Arial"/>
                        </a:rPr>
                        <a:t>1</a:t>
                      </a:r>
                      <a:r>
                        <a:rPr lang="en-US" sz="1600">
                          <a:latin typeface="Arial"/>
                          <a:ea typeface="Arial"/>
                          <a:cs typeface="Arial"/>
                          <a:sym typeface="Arial"/>
                        </a:rPr>
                        <a:t>8</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Arial"/>
                          <a:ea typeface="Arial"/>
                          <a:cs typeface="Arial"/>
                          <a:sym typeface="Arial"/>
                        </a:rPr>
                        <a:t>View Category</a:t>
                      </a:r>
                      <a:endParaRPr>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Clr>
                          <a:srgbClr val="000000"/>
                        </a:buClr>
                        <a:buFont typeface="Arial"/>
                        <a:buNone/>
                      </a:pPr>
                      <a:r>
                        <a:rPr lang="en-US">
                          <a:latin typeface="Arial"/>
                          <a:ea typeface="Arial"/>
                          <a:cs typeface="Arial"/>
                          <a:sym typeface="Arial"/>
                        </a:rPr>
                        <a:t>Medium</a:t>
                      </a:r>
                      <a:endParaRPr b="0" i="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21925">
                <a:tc>
                  <a:txBody>
                    <a:bodyPr/>
                    <a:lstStyle/>
                    <a:p>
                      <a:pPr indent="0" lvl="0" marL="0" marR="0" rtl="0" algn="l">
                        <a:spcBef>
                          <a:spcPts val="0"/>
                        </a:spcBef>
                        <a:spcAft>
                          <a:spcPts val="0"/>
                        </a:spcAft>
                        <a:buNone/>
                      </a:pPr>
                      <a:r>
                        <a:rPr lang="en-US" sz="1600" u="none" cap="none" strike="noStrike">
                          <a:solidFill>
                            <a:schemeClr val="dk1"/>
                          </a:solidFill>
                        </a:rPr>
                        <a:t>1</a:t>
                      </a:r>
                      <a:r>
                        <a:rPr lang="en-US" sz="1600"/>
                        <a:t>9</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Register</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sz="1900"/>
                        <a:t>High</a:t>
                      </a:r>
                      <a:endParaRPr sz="19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sz="1600"/>
                        <a:t>20</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Login</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Arial"/>
                          <a:ea typeface="Arial"/>
                          <a:cs typeface="Arial"/>
                          <a:sym typeface="Arial"/>
                        </a:rPr>
                        <a:t>High</a:t>
                      </a:r>
                      <a:endParaRPr b="0" i="0" sz="15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sz="1600">
                          <a:latin typeface="Arial"/>
                          <a:ea typeface="Arial"/>
                          <a:cs typeface="Arial"/>
                          <a:sym typeface="Arial"/>
                        </a:rPr>
                        <a:t>21</a:t>
                      </a:r>
                      <a:endParaRPr b="0" i="0"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u="none" cap="none" strike="noStrike">
                          <a:solidFill>
                            <a:schemeClr val="dk1"/>
                          </a:solidFill>
                        </a:rPr>
                        <a:t>Add and manage non popular places</a:t>
                      </a:r>
                      <a:endParaRPr sz="16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Clr>
                          <a:srgbClr val="000000"/>
                        </a:buClr>
                        <a:buFont typeface="Arial"/>
                        <a:buNone/>
                      </a:pPr>
                      <a:r>
                        <a:rPr lang="en-US">
                          <a:latin typeface="Arial"/>
                          <a:ea typeface="Arial"/>
                          <a:cs typeface="Arial"/>
                          <a:sym typeface="Arial"/>
                        </a:rPr>
                        <a:t>Medium</a:t>
                      </a:r>
                      <a:endParaRPr b="0" i="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28b823b0b2_1_2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229" name="Google Shape;229;g228b823b0b2_1_27"/>
          <p:cNvGraphicFramePr/>
          <p:nvPr/>
        </p:nvGraphicFramePr>
        <p:xfrm>
          <a:off x="179433" y="1324562"/>
          <a:ext cx="3000000" cy="3000000"/>
        </p:xfrm>
        <a:graphic>
          <a:graphicData uri="http://schemas.openxmlformats.org/drawingml/2006/table">
            <a:tbl>
              <a:tblPr bandRow="1" firstRow="1">
                <a:noFill/>
                <a:tableStyleId>{267549A3-642C-4DC8-A9F8-6CBACDC5BA9D}</a:tableStyleId>
              </a:tblPr>
              <a:tblGrid>
                <a:gridCol w="2774300"/>
                <a:gridCol w="3630350"/>
                <a:gridCol w="1989675"/>
              </a:tblGrid>
              <a:tr h="1321650">
                <a:tc>
                  <a:txBody>
                    <a:bodyPr/>
                    <a:lstStyle/>
                    <a:p>
                      <a:pPr indent="0" lvl="0" marL="0" marR="0" rtl="0" algn="ctr">
                        <a:spcBef>
                          <a:spcPts val="0"/>
                        </a:spcBef>
                        <a:spcAft>
                          <a:spcPts val="0"/>
                        </a:spcAft>
                        <a:buNone/>
                      </a:pPr>
                      <a:r>
                        <a:rPr b="0" i="0" lang="en-US" sz="1300" u="none" cap="none" strike="noStrike">
                          <a:solidFill>
                            <a:srgbClr val="FFFFFF"/>
                          </a:solidFill>
                          <a:latin typeface="Arial"/>
                          <a:ea typeface="Arial"/>
                          <a:cs typeface="Arial"/>
                          <a:sym typeface="Arial"/>
                        </a:rPr>
                        <a:t>ID                       </a:t>
                      </a:r>
                      <a:endParaRPr sz="1800" u="none" cap="none" strike="noStrike"/>
                    </a:p>
                  </a:txBody>
                  <a:tcPr marT="63500" marB="63500" marR="63500" marL="63500">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1300">
                          <a:solidFill>
                            <a:srgbClr val="FFFFFF"/>
                          </a:solidFill>
                          <a:latin typeface="Arial"/>
                          <a:ea typeface="Arial"/>
                          <a:cs typeface="Arial"/>
                          <a:sym typeface="Arial"/>
                        </a:rPr>
                        <a:t>NAME</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1300">
                          <a:solidFill>
                            <a:srgbClr val="FFFFFF"/>
                          </a:solidFill>
                          <a:latin typeface="Arial"/>
                          <a:ea typeface="Arial"/>
                          <a:cs typeface="Arial"/>
                          <a:sym typeface="Arial"/>
                        </a:rPr>
                        <a:t>PRIORITY</a:t>
                      </a:r>
                      <a:endParaRPr sz="1800" u="none" cap="none" strike="noStrike"/>
                    </a:p>
                    <a:p>
                      <a:pPr indent="0" lvl="0" marL="0" marR="0" rtl="0" algn="l">
                        <a:spcBef>
                          <a:spcPts val="0"/>
                        </a:spcBef>
                        <a:spcAft>
                          <a:spcPts val="0"/>
                        </a:spcAft>
                        <a:buNone/>
                      </a:pPr>
                      <a:br>
                        <a:rPr lang="en-US" sz="1800" u="none" cap="none" strike="noStrike"/>
                      </a:br>
                      <a:endParaRPr b="0" sz="1800" u="none" cap="none" strike="noStrike">
                        <a:solidFill>
                          <a:srgbClr val="FFFFFF"/>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sz="1300">
                          <a:latin typeface="Arial"/>
                          <a:ea typeface="Arial"/>
                          <a:cs typeface="Arial"/>
                          <a:sym typeface="Arial"/>
                        </a:rPr>
                        <a:t>22</a:t>
                      </a:r>
                      <a:endParaRPr sz="18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Add Budget</a:t>
                      </a:r>
                      <a:endParaRPr sz="18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US">
                          <a:latin typeface="Arial"/>
                          <a:ea typeface="Arial"/>
                          <a:cs typeface="Arial"/>
                          <a:sym typeface="Arial"/>
                        </a:rPr>
                        <a:t>Medium</a:t>
                      </a:r>
                      <a:endParaRPr b="0" i="0" sz="19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sz="1300">
                          <a:latin typeface="Arial"/>
                          <a:ea typeface="Arial"/>
                          <a:cs typeface="Arial"/>
                          <a:sym typeface="Arial"/>
                        </a:rPr>
                        <a:t>23</a:t>
                      </a:r>
                      <a:endParaRPr sz="18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Manage budget information</a:t>
                      </a:r>
                      <a:endParaRPr sz="16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Clr>
                          <a:srgbClr val="000000"/>
                        </a:buClr>
                        <a:buFont typeface="Arial"/>
                        <a:buNone/>
                      </a:pPr>
                      <a:r>
                        <a:rPr lang="en-US">
                          <a:latin typeface="Arial"/>
                          <a:ea typeface="Arial"/>
                          <a:cs typeface="Arial"/>
                          <a:sym typeface="Arial"/>
                        </a:rPr>
                        <a:t>Medium</a:t>
                      </a:r>
                      <a:endParaRPr b="0" i="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91450">
                <a:tc>
                  <a:txBody>
                    <a:bodyPr/>
                    <a:lstStyle/>
                    <a:p>
                      <a:pPr indent="0" lvl="0" marL="0" marR="0" rtl="0" algn="l">
                        <a:spcBef>
                          <a:spcPts val="0"/>
                        </a:spcBef>
                        <a:spcAft>
                          <a:spcPts val="0"/>
                        </a:spcAft>
                        <a:buNone/>
                      </a:pPr>
                      <a:r>
                        <a:rPr lang="en-US" sz="1300">
                          <a:latin typeface="Arial"/>
                          <a:ea typeface="Arial"/>
                          <a:cs typeface="Arial"/>
                          <a:sym typeface="Arial"/>
                        </a:rPr>
                        <a:t>24</a:t>
                      </a:r>
                      <a:endParaRPr sz="18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TA Home</a:t>
                      </a:r>
                      <a:endParaRPr sz="18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Arial"/>
                          <a:ea typeface="Arial"/>
                          <a:cs typeface="Arial"/>
                          <a:sym typeface="Arial"/>
                        </a:rPr>
                        <a:t>High</a:t>
                      </a:r>
                      <a:endParaRPr b="0" i="0" sz="16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91450">
                <a:tc>
                  <a:txBody>
                    <a:bodyPr/>
                    <a:lstStyle/>
                    <a:p>
                      <a:pPr indent="0" lvl="0" marL="0" marR="0" rtl="0" algn="l">
                        <a:spcBef>
                          <a:spcPts val="0"/>
                        </a:spcBef>
                        <a:spcAft>
                          <a:spcPts val="0"/>
                        </a:spcAft>
                        <a:buNone/>
                      </a:pPr>
                      <a:r>
                        <a:rPr lang="en-US" sz="1300">
                          <a:latin typeface="Arial"/>
                          <a:ea typeface="Arial"/>
                          <a:cs typeface="Arial"/>
                          <a:sym typeface="Arial"/>
                        </a:rPr>
                        <a:t>25</a:t>
                      </a:r>
                      <a:endParaRPr sz="18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View Booking info and update status</a:t>
                      </a:r>
                      <a:endParaRPr sz="18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Arial"/>
                          <a:ea typeface="Arial"/>
                          <a:cs typeface="Arial"/>
                          <a:sym typeface="Arial"/>
                        </a:rPr>
                        <a:t>Medium</a:t>
                      </a:r>
                      <a:endParaRPr b="0" i="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621925">
                <a:tc>
                  <a:txBody>
                    <a:bodyPr/>
                    <a:lstStyle/>
                    <a:p>
                      <a:pPr indent="0" lvl="0" marL="0" marR="0" rtl="0" algn="l">
                        <a:spcBef>
                          <a:spcPts val="0"/>
                        </a:spcBef>
                        <a:spcAft>
                          <a:spcPts val="0"/>
                        </a:spcAft>
                        <a:buNone/>
                      </a:pPr>
                      <a:r>
                        <a:rPr lang="en-US" sz="1300">
                          <a:latin typeface="Arial"/>
                          <a:ea typeface="Arial"/>
                          <a:cs typeface="Arial"/>
                          <a:sym typeface="Arial"/>
                        </a:rPr>
                        <a:t>26</a:t>
                      </a:r>
                      <a:endParaRPr sz="1800">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Search Place</a:t>
                      </a:r>
                      <a:endParaRPr sz="18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900"/>
                        <a:t>High</a:t>
                      </a:r>
                      <a:endParaRPr sz="1900" u="none" cap="none" strike="noStrike">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sz="1300">
                          <a:latin typeface="Arial"/>
                          <a:ea typeface="Arial"/>
                          <a:cs typeface="Arial"/>
                          <a:sym typeface="Arial"/>
                        </a:rPr>
                        <a:t>27</a:t>
                      </a:r>
                      <a:endParaRPr sz="18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600"/>
                        <a:t>Search Near by Places</a:t>
                      </a:r>
                      <a:endParaRPr sz="16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900">
                          <a:latin typeface="Arial"/>
                          <a:ea typeface="Arial"/>
                          <a:cs typeface="Arial"/>
                          <a:sym typeface="Arial"/>
                        </a:rPr>
                        <a:t>Medium</a:t>
                      </a:r>
                      <a:endParaRPr b="0" i="0" sz="19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28b823b0b2_1_3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graphicFrame>
        <p:nvGraphicFramePr>
          <p:cNvPr id="235" name="Google Shape;235;g228b823b0b2_1_33"/>
          <p:cNvGraphicFramePr/>
          <p:nvPr/>
        </p:nvGraphicFramePr>
        <p:xfrm>
          <a:off x="179433" y="1324562"/>
          <a:ext cx="3000000" cy="3000000"/>
        </p:xfrm>
        <a:graphic>
          <a:graphicData uri="http://schemas.openxmlformats.org/drawingml/2006/table">
            <a:tbl>
              <a:tblPr bandRow="1" firstRow="1">
                <a:noFill/>
                <a:tableStyleId>{267549A3-642C-4DC8-A9F8-6CBACDC5BA9D}</a:tableStyleId>
              </a:tblPr>
              <a:tblGrid>
                <a:gridCol w="2774300"/>
                <a:gridCol w="3630350"/>
                <a:gridCol w="1989675"/>
              </a:tblGrid>
              <a:tr h="1321650">
                <a:tc>
                  <a:txBody>
                    <a:bodyPr/>
                    <a:lstStyle/>
                    <a:p>
                      <a:pPr indent="0" lvl="0" marL="0" marR="0" rtl="0" algn="ctr">
                        <a:spcBef>
                          <a:spcPts val="0"/>
                        </a:spcBef>
                        <a:spcAft>
                          <a:spcPts val="0"/>
                        </a:spcAft>
                        <a:buNone/>
                      </a:pPr>
                      <a:r>
                        <a:rPr b="0" i="0" lang="en-US" sz="1300" u="none" cap="none" strike="noStrike">
                          <a:solidFill>
                            <a:srgbClr val="FFFFFF"/>
                          </a:solidFill>
                          <a:latin typeface="Arial"/>
                          <a:ea typeface="Arial"/>
                          <a:cs typeface="Arial"/>
                          <a:sym typeface="Arial"/>
                        </a:rPr>
                        <a:t>ID                       </a:t>
                      </a:r>
                      <a:endParaRPr sz="1800" u="none" cap="none" strike="noStrike"/>
                    </a:p>
                  </a:txBody>
                  <a:tcPr marT="63500" marB="63500" marR="63500" marL="63500">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1300">
                          <a:solidFill>
                            <a:srgbClr val="FFFFFF"/>
                          </a:solidFill>
                          <a:latin typeface="Arial"/>
                          <a:ea typeface="Arial"/>
                          <a:cs typeface="Arial"/>
                          <a:sym typeface="Arial"/>
                        </a:rPr>
                        <a:t>NAME</a:t>
                      </a:r>
                      <a:endParaRPr sz="1800" u="none" cap="none" strike="noStrike"/>
                    </a:p>
                    <a:p>
                      <a:pPr indent="0" lvl="0" marL="0" marR="0" rtl="0" algn="l">
                        <a:spcBef>
                          <a:spcPts val="0"/>
                        </a:spcBef>
                        <a:spcAft>
                          <a:spcPts val="0"/>
                        </a:spcAft>
                        <a:buNone/>
                      </a:pPr>
                      <a:br>
                        <a:rPr lang="en-US" sz="1800" u="none" cap="none" strike="noStrike"/>
                      </a:br>
                      <a:endParaRPr sz="1800" u="none" cap="none" strike="noStrike"/>
                    </a:p>
                  </a:txBody>
                  <a:tcPr marT="63500" marB="63500" marR="63500" marL="63500">
                    <a:lnR cap="flat" cmpd="sng" w="12700">
                      <a:solidFill>
                        <a:schemeClr val="lt1"/>
                      </a:solidFill>
                      <a:prstDash val="solid"/>
                      <a:round/>
                      <a:headEnd len="sm" w="sm" type="none"/>
                      <a:tailEnd len="sm" w="sm" type="none"/>
                    </a:lnR>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b="0" lang="en-US" sz="1300">
                          <a:solidFill>
                            <a:srgbClr val="FFFFFF"/>
                          </a:solidFill>
                          <a:latin typeface="Arial"/>
                          <a:ea typeface="Arial"/>
                          <a:cs typeface="Arial"/>
                          <a:sym typeface="Arial"/>
                        </a:rPr>
                        <a:t>PRIORITY</a:t>
                      </a:r>
                      <a:endParaRPr sz="1800" u="none" cap="none" strike="noStrike"/>
                    </a:p>
                    <a:p>
                      <a:pPr indent="0" lvl="0" marL="0" marR="0" rtl="0" algn="l">
                        <a:spcBef>
                          <a:spcPts val="0"/>
                        </a:spcBef>
                        <a:spcAft>
                          <a:spcPts val="0"/>
                        </a:spcAft>
                        <a:buNone/>
                      </a:pPr>
                      <a:br>
                        <a:rPr lang="en-US" sz="1800" u="none" cap="none" strike="noStrike"/>
                      </a:br>
                      <a:endParaRPr b="0" sz="1800" u="none" cap="none" strike="noStrike">
                        <a:solidFill>
                          <a:srgbClr val="FFFFFF"/>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sz="1300">
                          <a:latin typeface="Arial"/>
                          <a:ea typeface="Arial"/>
                          <a:cs typeface="Arial"/>
                          <a:sym typeface="Arial"/>
                        </a:rPr>
                        <a:t>28</a:t>
                      </a:r>
                      <a:endParaRPr sz="18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Recommendation</a:t>
                      </a:r>
                      <a:endParaRPr sz="18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Arial"/>
                          <a:ea typeface="Arial"/>
                          <a:cs typeface="Arial"/>
                          <a:sym typeface="Arial"/>
                        </a:rPr>
                        <a:t>High</a:t>
                      </a:r>
                      <a:endParaRPr b="0" i="0" sz="19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560925">
                <a:tc>
                  <a:txBody>
                    <a:bodyPr/>
                    <a:lstStyle/>
                    <a:p>
                      <a:pPr indent="0" lvl="0" marL="0" marR="0" rtl="0" algn="l">
                        <a:spcBef>
                          <a:spcPts val="0"/>
                        </a:spcBef>
                        <a:spcAft>
                          <a:spcPts val="0"/>
                        </a:spcAft>
                        <a:buNone/>
                      </a:pPr>
                      <a:r>
                        <a:rPr lang="en-US"/>
                        <a:t>29</a:t>
                      </a:r>
                      <a:endParaRPr sz="14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Calculate budget</a:t>
                      </a:r>
                      <a:endParaRPr/>
                    </a:p>
                    <a:p>
                      <a:pPr indent="0" lvl="0" marL="0" marR="0" rtl="0" algn="l">
                        <a:spcBef>
                          <a:spcPts val="0"/>
                        </a:spcBef>
                        <a:spcAft>
                          <a:spcPts val="0"/>
                        </a:spcAft>
                        <a:buNone/>
                      </a:pPr>
                      <a:r>
                        <a:rPr lang="en-US" sz="1800"/>
                        <a:t>And</a:t>
                      </a:r>
                      <a:r>
                        <a:rPr lang="en-US" sz="1800"/>
                        <a:t> and travel agencies</a:t>
                      </a:r>
                      <a:endParaRPr sz="18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rtl="0" algn="l">
                        <a:spcBef>
                          <a:spcPts val="0"/>
                        </a:spcBef>
                        <a:spcAft>
                          <a:spcPts val="0"/>
                        </a:spcAft>
                        <a:buClr>
                          <a:srgbClr val="000000"/>
                        </a:buClr>
                        <a:buFont typeface="Arial"/>
                        <a:buNone/>
                      </a:pPr>
                      <a:r>
                        <a:rPr lang="en-US">
                          <a:latin typeface="Arial"/>
                          <a:ea typeface="Arial"/>
                          <a:cs typeface="Arial"/>
                          <a:sym typeface="Arial"/>
                        </a:rPr>
                        <a:t>High</a:t>
                      </a:r>
                      <a:endParaRPr b="0" i="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91450">
                <a:tc>
                  <a:txBody>
                    <a:bodyPr/>
                    <a:lstStyle/>
                    <a:p>
                      <a:pPr indent="0" lvl="0" marL="0" marR="0" rtl="0" algn="l">
                        <a:spcBef>
                          <a:spcPts val="0"/>
                        </a:spcBef>
                        <a:spcAft>
                          <a:spcPts val="0"/>
                        </a:spcAft>
                        <a:buNone/>
                      </a:pPr>
                      <a:r>
                        <a:rPr lang="en-US"/>
                        <a:t>30</a:t>
                      </a:r>
                      <a:endParaRPr sz="14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Add</a:t>
                      </a:r>
                      <a:r>
                        <a:rPr lang="en-US" sz="1800"/>
                        <a:t> rating</a:t>
                      </a:r>
                      <a:endParaRPr sz="18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Arial"/>
                          <a:ea typeface="Arial"/>
                          <a:cs typeface="Arial"/>
                          <a:sym typeface="Arial"/>
                        </a:rPr>
                        <a:t>Medium</a:t>
                      </a:r>
                      <a:endParaRPr b="0" i="0" sz="190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791450">
                <a:tc>
                  <a:txBody>
                    <a:bodyPr/>
                    <a:lstStyle/>
                    <a:p>
                      <a:pPr indent="0" lvl="0" marL="0" marR="0" rtl="0" algn="l">
                        <a:spcBef>
                          <a:spcPts val="0"/>
                        </a:spcBef>
                        <a:spcAft>
                          <a:spcPts val="0"/>
                        </a:spcAft>
                        <a:buNone/>
                      </a:pPr>
                      <a:r>
                        <a:rPr lang="en-US" sz="1800"/>
                        <a:t>31</a:t>
                      </a:r>
                      <a:endParaRPr sz="1800">
                        <a:solidFill>
                          <a:schemeClr val="dk1"/>
                        </a:solidFil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Add Trip details</a:t>
                      </a:r>
                      <a:endParaRPr sz="1800"/>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US">
                          <a:latin typeface="Arial"/>
                          <a:ea typeface="Arial"/>
                          <a:cs typeface="Arial"/>
                          <a:sym typeface="Arial"/>
                        </a:rPr>
                        <a:t>Medium</a:t>
                      </a:r>
                      <a:endParaRPr b="0" i="0" u="none" cap="none" strike="noStrike">
                        <a:solidFill>
                          <a:schemeClr val="dk1"/>
                        </a:solidFill>
                        <a:latin typeface="Arial"/>
                        <a:ea typeface="Arial"/>
                        <a:cs typeface="Arial"/>
                        <a:sym typeface="Arial"/>
                      </a:endParaRPr>
                    </a:p>
                  </a:txBody>
                  <a:tcPr marT="63500" marB="63500" marR="63500" marL="635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127096c459_1_21"/>
          <p:cNvSpPr txBox="1"/>
          <p:nvPr>
            <p:ph type="title"/>
          </p:nvPr>
        </p:nvSpPr>
        <p:spPr>
          <a:xfrm>
            <a:off x="457200" y="-12"/>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Project Plan</a:t>
            </a:r>
            <a:endParaRPr/>
          </a:p>
        </p:txBody>
      </p:sp>
      <p:graphicFrame>
        <p:nvGraphicFramePr>
          <p:cNvPr id="241" name="Google Shape;241;g2127096c459_1_21"/>
          <p:cNvGraphicFramePr/>
          <p:nvPr/>
        </p:nvGraphicFramePr>
        <p:xfrm>
          <a:off x="72975" y="1143000"/>
          <a:ext cx="3000000" cy="3000000"/>
        </p:xfrm>
        <a:graphic>
          <a:graphicData uri="http://schemas.openxmlformats.org/drawingml/2006/table">
            <a:tbl>
              <a:tblPr>
                <a:noFill/>
                <a:tableStyleId>{8063DE99-95AD-4A52-ACFB-DC2CB5B4D397}</a:tableStyleId>
              </a:tblPr>
              <a:tblGrid>
                <a:gridCol w="2308225"/>
                <a:gridCol w="1326125"/>
                <a:gridCol w="1340925"/>
                <a:gridCol w="1340925"/>
                <a:gridCol w="1340925"/>
                <a:gridCol w="1222425"/>
              </a:tblGrid>
              <a:tr h="991900">
                <a:tc>
                  <a:txBody>
                    <a:bodyPr/>
                    <a:lstStyle/>
                    <a:p>
                      <a:pPr indent="0" lvl="0" marL="0" rtl="0" algn="l">
                        <a:lnSpc>
                          <a:spcPct val="115000"/>
                        </a:lnSpc>
                        <a:spcBef>
                          <a:spcPts val="0"/>
                        </a:spcBef>
                        <a:spcAft>
                          <a:spcPts val="0"/>
                        </a:spcAft>
                        <a:buNone/>
                      </a:pPr>
                      <a:r>
                        <a:rPr b="1" lang="en-US">
                          <a:solidFill>
                            <a:schemeClr val="lt1"/>
                          </a:solidFill>
                        </a:rPr>
                        <a:t>USERSTORY_ID</a:t>
                      </a:r>
                      <a:endParaRPr b="1">
                        <a:solidFill>
                          <a:schemeClr val="lt1"/>
                        </a:solidFill>
                      </a:endParaRPr>
                    </a:p>
                  </a:txBody>
                  <a:tcPr marT="91425" marB="91425" marR="91425" marL="91425">
                    <a:lnL cap="flat" cmpd="sng" w="9525">
                      <a:solidFill>
                        <a:srgbClr val="4F7DB6"/>
                      </a:solidFill>
                      <a:prstDash val="solid"/>
                      <a:round/>
                      <a:headEnd len="sm" w="sm" type="none"/>
                      <a:tailEnd len="sm" w="sm" type="none"/>
                    </a:lnL>
                    <a:lnR cap="flat" cmpd="sng" w="9525">
                      <a:solidFill>
                        <a:srgbClr val="4F7DB6"/>
                      </a:solidFill>
                      <a:prstDash val="solid"/>
                      <a:round/>
                      <a:headEnd len="sm" w="sm" type="none"/>
                      <a:tailEnd len="sm" w="sm" type="none"/>
                    </a:lnR>
                    <a:lnT cap="flat" cmpd="sng" w="9525">
                      <a:solidFill>
                        <a:srgbClr val="4F7DB6"/>
                      </a:solidFill>
                      <a:prstDash val="solid"/>
                      <a:round/>
                      <a:headEnd len="sm" w="sm" type="none"/>
                      <a:tailEnd len="sm" w="sm" type="none"/>
                    </a:lnT>
                    <a:lnB cap="flat" cmpd="sng" w="9525">
                      <a:solidFill>
                        <a:srgbClr val="4F7DB6"/>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US">
                          <a:solidFill>
                            <a:schemeClr val="lt1"/>
                          </a:solidFill>
                        </a:rPr>
                        <a:t>SPRINT</a:t>
                      </a:r>
                      <a:endParaRPr b="1">
                        <a:solidFill>
                          <a:schemeClr val="lt1"/>
                        </a:solidFill>
                      </a:endParaRPr>
                    </a:p>
                  </a:txBody>
                  <a:tcPr marT="91425" marB="91425" marR="91425" marL="91425">
                    <a:lnL cap="flat" cmpd="sng" w="9525">
                      <a:solidFill>
                        <a:srgbClr val="4F7DB6"/>
                      </a:solidFill>
                      <a:prstDash val="solid"/>
                      <a:round/>
                      <a:headEnd len="sm" w="sm" type="none"/>
                      <a:tailEnd len="sm" w="sm" type="none"/>
                    </a:lnL>
                    <a:lnR cap="flat" cmpd="sng" w="9525">
                      <a:solidFill>
                        <a:srgbClr val="4F7DB6"/>
                      </a:solidFill>
                      <a:prstDash val="solid"/>
                      <a:round/>
                      <a:headEnd len="sm" w="sm" type="none"/>
                      <a:tailEnd len="sm" w="sm" type="none"/>
                    </a:lnR>
                    <a:lnT cap="flat" cmpd="sng" w="9525">
                      <a:solidFill>
                        <a:srgbClr val="4F7DB6"/>
                      </a:solidFill>
                      <a:prstDash val="solid"/>
                      <a:round/>
                      <a:headEnd len="sm" w="sm" type="none"/>
                      <a:tailEnd len="sm" w="sm" type="none"/>
                    </a:lnT>
                    <a:lnB cap="flat" cmpd="sng" w="9525">
                      <a:solidFill>
                        <a:srgbClr val="4F7DB6"/>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US">
                          <a:solidFill>
                            <a:schemeClr val="lt1"/>
                          </a:solidFill>
                        </a:rPr>
                        <a:t>START DATE</a:t>
                      </a:r>
                      <a:endParaRPr b="1">
                        <a:solidFill>
                          <a:schemeClr val="lt1"/>
                        </a:solidFill>
                      </a:endParaRPr>
                    </a:p>
                  </a:txBody>
                  <a:tcPr marT="91425" marB="91425" marR="91425" marL="91425">
                    <a:lnL cap="flat" cmpd="sng" w="9525">
                      <a:solidFill>
                        <a:srgbClr val="4F7DB6"/>
                      </a:solidFill>
                      <a:prstDash val="solid"/>
                      <a:round/>
                      <a:headEnd len="sm" w="sm" type="none"/>
                      <a:tailEnd len="sm" w="sm" type="none"/>
                    </a:lnL>
                    <a:lnR cap="flat" cmpd="sng" w="9525">
                      <a:solidFill>
                        <a:srgbClr val="4F7DB6"/>
                      </a:solidFill>
                      <a:prstDash val="solid"/>
                      <a:round/>
                      <a:headEnd len="sm" w="sm" type="none"/>
                      <a:tailEnd len="sm" w="sm" type="none"/>
                    </a:lnR>
                    <a:lnT cap="flat" cmpd="sng" w="9525">
                      <a:solidFill>
                        <a:srgbClr val="4F7DB6"/>
                      </a:solidFill>
                      <a:prstDash val="solid"/>
                      <a:round/>
                      <a:headEnd len="sm" w="sm" type="none"/>
                      <a:tailEnd len="sm" w="sm" type="none"/>
                    </a:lnT>
                    <a:lnB cap="flat" cmpd="sng" w="9525">
                      <a:solidFill>
                        <a:srgbClr val="4F7DB6"/>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US">
                          <a:solidFill>
                            <a:schemeClr val="lt1"/>
                          </a:solidFill>
                        </a:rPr>
                        <a:t>END DATE</a:t>
                      </a:r>
                      <a:endParaRPr b="1">
                        <a:solidFill>
                          <a:schemeClr val="lt1"/>
                        </a:solidFill>
                      </a:endParaRPr>
                    </a:p>
                  </a:txBody>
                  <a:tcPr marT="91425" marB="91425" marR="91425" marL="91425">
                    <a:lnL cap="flat" cmpd="sng" w="9525">
                      <a:solidFill>
                        <a:srgbClr val="4F7DB6"/>
                      </a:solidFill>
                      <a:prstDash val="solid"/>
                      <a:round/>
                      <a:headEnd len="sm" w="sm" type="none"/>
                      <a:tailEnd len="sm" w="sm" type="none"/>
                    </a:lnL>
                    <a:lnR cap="flat" cmpd="sng" w="9525">
                      <a:solidFill>
                        <a:srgbClr val="4F7DB6"/>
                      </a:solidFill>
                      <a:prstDash val="solid"/>
                      <a:round/>
                      <a:headEnd len="sm" w="sm" type="none"/>
                      <a:tailEnd len="sm" w="sm" type="none"/>
                    </a:lnR>
                    <a:lnT cap="flat" cmpd="sng" w="9525">
                      <a:solidFill>
                        <a:srgbClr val="4F7DB6"/>
                      </a:solidFill>
                      <a:prstDash val="solid"/>
                      <a:round/>
                      <a:headEnd len="sm" w="sm" type="none"/>
                      <a:tailEnd len="sm" w="sm" type="none"/>
                    </a:lnT>
                    <a:lnB cap="flat" cmpd="sng" w="9525">
                      <a:solidFill>
                        <a:srgbClr val="4F7DB6"/>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US">
                          <a:solidFill>
                            <a:schemeClr val="lt1"/>
                          </a:solidFill>
                        </a:rPr>
                        <a:t>DAY</a:t>
                      </a:r>
                      <a:endParaRPr b="1">
                        <a:solidFill>
                          <a:schemeClr val="lt1"/>
                        </a:solidFill>
                      </a:endParaRPr>
                    </a:p>
                  </a:txBody>
                  <a:tcPr marT="91425" marB="91425" marR="91425" marL="91425">
                    <a:lnL cap="flat" cmpd="sng" w="9525">
                      <a:solidFill>
                        <a:srgbClr val="4F7DB6"/>
                      </a:solidFill>
                      <a:prstDash val="solid"/>
                      <a:round/>
                      <a:headEnd len="sm" w="sm" type="none"/>
                      <a:tailEnd len="sm" w="sm" type="none"/>
                    </a:lnL>
                    <a:lnR cap="flat" cmpd="sng" w="9525">
                      <a:solidFill>
                        <a:srgbClr val="4F7DB6"/>
                      </a:solidFill>
                      <a:prstDash val="solid"/>
                      <a:round/>
                      <a:headEnd len="sm" w="sm" type="none"/>
                      <a:tailEnd len="sm" w="sm" type="none"/>
                    </a:lnR>
                    <a:lnT cap="flat" cmpd="sng" w="9525">
                      <a:solidFill>
                        <a:srgbClr val="4F7DB6"/>
                      </a:solidFill>
                      <a:prstDash val="solid"/>
                      <a:round/>
                      <a:headEnd len="sm" w="sm" type="none"/>
                      <a:tailEnd len="sm" w="sm" type="none"/>
                    </a:lnT>
                    <a:lnB cap="flat" cmpd="sng" w="9525">
                      <a:solidFill>
                        <a:srgbClr val="4F7DB6"/>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US">
                          <a:solidFill>
                            <a:schemeClr val="lt1"/>
                          </a:solidFill>
                        </a:rPr>
                        <a:t>STATUS</a:t>
                      </a:r>
                      <a:endParaRPr b="1">
                        <a:solidFill>
                          <a:schemeClr val="lt1"/>
                        </a:solidFill>
                      </a:endParaRPr>
                    </a:p>
                  </a:txBody>
                  <a:tcPr marT="91425" marB="91425" marR="91425" marL="91425">
                    <a:lnL cap="flat" cmpd="sng" w="9525">
                      <a:solidFill>
                        <a:srgbClr val="4F7DB6"/>
                      </a:solidFill>
                      <a:prstDash val="solid"/>
                      <a:round/>
                      <a:headEnd len="sm" w="sm" type="none"/>
                      <a:tailEnd len="sm" w="sm" type="none"/>
                    </a:lnL>
                    <a:lnR cap="flat" cmpd="sng" w="9525">
                      <a:solidFill>
                        <a:srgbClr val="4F7DB6"/>
                      </a:solidFill>
                      <a:prstDash val="solid"/>
                      <a:round/>
                      <a:headEnd len="sm" w="sm" type="none"/>
                      <a:tailEnd len="sm" w="sm" type="none"/>
                    </a:lnR>
                    <a:lnT cap="flat" cmpd="sng" w="9525">
                      <a:solidFill>
                        <a:srgbClr val="4F7DB6"/>
                      </a:solidFill>
                      <a:prstDash val="solid"/>
                      <a:round/>
                      <a:headEnd len="sm" w="sm" type="none"/>
                      <a:tailEnd len="sm" w="sm" type="none"/>
                    </a:lnT>
                    <a:lnB cap="flat" cmpd="sng" w="9525">
                      <a:solidFill>
                        <a:srgbClr val="4F7DB6"/>
                      </a:solidFill>
                      <a:prstDash val="solid"/>
                      <a:round/>
                      <a:headEnd len="sm" w="sm" type="none"/>
                      <a:tailEnd len="sm" w="sm" type="none"/>
                    </a:lnB>
                    <a:solidFill>
                      <a:schemeClr val="accent1"/>
                    </a:solidFill>
                  </a:tcPr>
                </a:tc>
              </a:tr>
              <a:tr h="589025">
                <a:tc rowSpan="2">
                  <a:txBody>
                    <a:bodyPr/>
                    <a:lstStyle/>
                    <a:p>
                      <a:pPr indent="0" lvl="0" marL="0" rtl="0" algn="l">
                        <a:lnSpc>
                          <a:spcPct val="115000"/>
                        </a:lnSpc>
                        <a:spcBef>
                          <a:spcPts val="0"/>
                        </a:spcBef>
                        <a:spcAft>
                          <a:spcPts val="0"/>
                        </a:spcAft>
                        <a:buNone/>
                      </a:pPr>
                      <a:r>
                        <a:rPr b="1" lang="en-US" sz="1300"/>
                        <a:t>1</a:t>
                      </a:r>
                      <a:endParaRPr b="1" sz="1300"/>
                    </a:p>
                    <a:p>
                      <a:pPr indent="0" lvl="0" marL="0" rtl="0" algn="l">
                        <a:lnSpc>
                          <a:spcPct val="115000"/>
                        </a:lnSpc>
                        <a:spcBef>
                          <a:spcPts val="0"/>
                        </a:spcBef>
                        <a:spcAft>
                          <a:spcPts val="0"/>
                        </a:spcAft>
                        <a:buNone/>
                      </a:pPr>
                      <a:r>
                        <a:rPr b="1" lang="en-US" sz="1300"/>
                        <a:t>2</a:t>
                      </a:r>
                      <a:endParaRPr b="1" sz="1300"/>
                    </a:p>
                    <a:p>
                      <a:pPr indent="0" lvl="0" marL="0" rtl="0" algn="l">
                        <a:lnSpc>
                          <a:spcPct val="115000"/>
                        </a:lnSpc>
                        <a:spcBef>
                          <a:spcPts val="0"/>
                        </a:spcBef>
                        <a:spcAft>
                          <a:spcPts val="0"/>
                        </a:spcAft>
                        <a:buNone/>
                      </a:pPr>
                      <a:r>
                        <a:rPr b="1" lang="en-US" sz="1300"/>
                        <a:t>3</a:t>
                      </a:r>
                      <a:endParaRPr b="1" sz="1300"/>
                    </a:p>
                    <a:p>
                      <a:pPr indent="0" lvl="0" marL="0" rtl="0" algn="l">
                        <a:lnSpc>
                          <a:spcPct val="115000"/>
                        </a:lnSpc>
                        <a:spcBef>
                          <a:spcPts val="0"/>
                        </a:spcBef>
                        <a:spcAft>
                          <a:spcPts val="0"/>
                        </a:spcAft>
                        <a:buNone/>
                      </a:pPr>
                      <a:r>
                        <a:rPr b="1" lang="en-US" sz="1300"/>
                        <a:t>4</a:t>
                      </a:r>
                      <a:endParaRPr b="1" sz="1300"/>
                    </a:p>
                    <a:p>
                      <a:pPr indent="0" lvl="0" marL="0" rtl="0" algn="l">
                        <a:lnSpc>
                          <a:spcPct val="115000"/>
                        </a:lnSpc>
                        <a:spcBef>
                          <a:spcPts val="0"/>
                        </a:spcBef>
                        <a:spcAft>
                          <a:spcPts val="0"/>
                        </a:spcAft>
                        <a:buNone/>
                      </a:pPr>
                      <a:r>
                        <a:rPr b="1" lang="en-US" sz="1300"/>
                        <a:t>5</a:t>
                      </a:r>
                      <a:endParaRPr b="1" sz="1300"/>
                    </a:p>
                    <a:p>
                      <a:pPr indent="0" lvl="0" marL="0" rtl="0" algn="l">
                        <a:lnSpc>
                          <a:spcPct val="115000"/>
                        </a:lnSpc>
                        <a:spcBef>
                          <a:spcPts val="0"/>
                        </a:spcBef>
                        <a:spcAft>
                          <a:spcPts val="0"/>
                        </a:spcAft>
                        <a:buNone/>
                      </a:pPr>
                      <a:r>
                        <a:rPr b="1" lang="en-US" sz="1300"/>
                        <a:t>6</a:t>
                      </a:r>
                      <a:endParaRPr b="1" sz="1300"/>
                    </a:p>
                    <a:p>
                      <a:pPr indent="0" lvl="0" marL="0" rtl="0" algn="l">
                        <a:lnSpc>
                          <a:spcPct val="115000"/>
                        </a:lnSpc>
                        <a:spcBef>
                          <a:spcPts val="0"/>
                        </a:spcBef>
                        <a:spcAft>
                          <a:spcPts val="0"/>
                        </a:spcAft>
                        <a:buNone/>
                      </a:pPr>
                      <a:r>
                        <a:rPr b="1" lang="en-US" sz="1300"/>
                        <a:t>7</a:t>
                      </a:r>
                      <a:endParaRPr b="1" sz="1300"/>
                    </a:p>
                    <a:p>
                      <a:pPr indent="0" lvl="0" marL="0" rtl="0" algn="l">
                        <a:lnSpc>
                          <a:spcPct val="115000"/>
                        </a:lnSpc>
                        <a:spcBef>
                          <a:spcPts val="0"/>
                        </a:spcBef>
                        <a:spcAft>
                          <a:spcPts val="0"/>
                        </a:spcAft>
                        <a:buNone/>
                      </a:pPr>
                      <a:r>
                        <a:rPr b="1" lang="en-US" sz="1300"/>
                        <a:t>8</a:t>
                      </a:r>
                      <a:endParaRPr b="1" sz="1300"/>
                    </a:p>
                  </a:txBody>
                  <a:tcPr marT="91425" marB="91425" marR="91425" marL="91425">
                    <a:lnT cap="flat" cmpd="sng" w="9525">
                      <a:solidFill>
                        <a:srgbClr val="4F7DB6"/>
                      </a:solidFill>
                      <a:prstDash val="solid"/>
                      <a:round/>
                      <a:headEnd len="sm" w="sm" type="none"/>
                      <a:tailEnd len="sm" w="sm" type="none"/>
                    </a:lnT>
                  </a:tcPr>
                </a:tc>
                <a:tc rowSpan="2">
                  <a:txBody>
                    <a:bodyPr/>
                    <a:lstStyle/>
                    <a:p>
                      <a:pPr indent="0" lvl="0" marL="0" rtl="0" algn="ctr">
                        <a:lnSpc>
                          <a:spcPct val="115000"/>
                        </a:lnSpc>
                        <a:spcBef>
                          <a:spcPts val="0"/>
                        </a:spcBef>
                        <a:spcAft>
                          <a:spcPts val="0"/>
                        </a:spcAft>
                        <a:buNone/>
                      </a:pPr>
                      <a:r>
                        <a:rPr b="1" lang="en-US" sz="1300"/>
                        <a:t>Sprint 1</a:t>
                      </a:r>
                      <a:endParaRPr b="1" sz="1300"/>
                    </a:p>
                  </a:txBody>
                  <a:tcPr marT="91425" marB="91425" marR="91425" marL="91425">
                    <a:lnT cap="flat" cmpd="sng" w="9525">
                      <a:solidFill>
                        <a:srgbClr val="4F7DB6"/>
                      </a:solidFill>
                      <a:prstDash val="solid"/>
                      <a:round/>
                      <a:headEnd len="sm" w="sm" type="none"/>
                      <a:tailEnd len="sm" w="sm" type="none"/>
                    </a:lnT>
                  </a:tcPr>
                </a:tc>
                <a:tc rowSpan="2">
                  <a:txBody>
                    <a:bodyPr/>
                    <a:lstStyle/>
                    <a:p>
                      <a:pPr indent="0" lvl="0" marL="0" rtl="0" algn="l">
                        <a:lnSpc>
                          <a:spcPct val="115000"/>
                        </a:lnSpc>
                        <a:spcBef>
                          <a:spcPts val="0"/>
                        </a:spcBef>
                        <a:spcAft>
                          <a:spcPts val="0"/>
                        </a:spcAft>
                        <a:buNone/>
                      </a:pPr>
                      <a:r>
                        <a:rPr b="1" lang="en-US" sz="1300"/>
                        <a:t>07/02/2023</a:t>
                      </a:r>
                      <a:endParaRPr b="1" sz="1300"/>
                    </a:p>
                  </a:txBody>
                  <a:tcPr marT="91425" marB="91425" marR="91425" marL="91425">
                    <a:lnT cap="flat" cmpd="sng" w="9525">
                      <a:solidFill>
                        <a:srgbClr val="4F7DB6"/>
                      </a:solidFill>
                      <a:prstDash val="solid"/>
                      <a:round/>
                      <a:headEnd len="sm" w="sm" type="none"/>
                      <a:tailEnd len="sm" w="sm" type="none"/>
                    </a:lnT>
                  </a:tcPr>
                </a:tc>
                <a:tc rowSpan="2">
                  <a:txBody>
                    <a:bodyPr/>
                    <a:lstStyle/>
                    <a:p>
                      <a:pPr indent="0" lvl="0" marL="0" rtl="0" algn="l">
                        <a:lnSpc>
                          <a:spcPct val="115000"/>
                        </a:lnSpc>
                        <a:spcBef>
                          <a:spcPts val="0"/>
                        </a:spcBef>
                        <a:spcAft>
                          <a:spcPts val="0"/>
                        </a:spcAft>
                        <a:buNone/>
                      </a:pPr>
                      <a:r>
                        <a:rPr b="1" lang="en-US" sz="1300"/>
                        <a:t>28/02/2023</a:t>
                      </a:r>
                      <a:endParaRPr b="1" sz="1300"/>
                    </a:p>
                  </a:txBody>
                  <a:tcPr marT="91425" marB="91425" marR="91425" marL="91425">
                    <a:lnT cap="flat" cmpd="sng" w="9525">
                      <a:solidFill>
                        <a:srgbClr val="4F7DB6"/>
                      </a:solidFill>
                      <a:prstDash val="solid"/>
                      <a:round/>
                      <a:headEnd len="sm" w="sm" type="none"/>
                      <a:tailEnd len="sm" w="sm" type="none"/>
                    </a:lnT>
                  </a:tcPr>
                </a:tc>
                <a:tc rowSpan="2">
                  <a:txBody>
                    <a:bodyPr/>
                    <a:lstStyle/>
                    <a:p>
                      <a:pPr indent="0" lvl="0" marL="0" rtl="0" algn="l">
                        <a:lnSpc>
                          <a:spcPct val="115000"/>
                        </a:lnSpc>
                        <a:spcBef>
                          <a:spcPts val="0"/>
                        </a:spcBef>
                        <a:spcAft>
                          <a:spcPts val="0"/>
                        </a:spcAft>
                        <a:buNone/>
                      </a:pPr>
                      <a:r>
                        <a:rPr b="1" lang="en-US" sz="1300"/>
                        <a:t>21</a:t>
                      </a:r>
                      <a:endParaRPr b="1" sz="1300"/>
                    </a:p>
                  </a:txBody>
                  <a:tcPr marT="91425" marB="91425" marR="91425" marL="91425">
                    <a:lnT cap="flat" cmpd="sng" w="9525">
                      <a:solidFill>
                        <a:srgbClr val="4F7DB6"/>
                      </a:solidFill>
                      <a:prstDash val="solid"/>
                      <a:round/>
                      <a:headEnd len="sm" w="sm" type="none"/>
                      <a:tailEnd len="sm" w="sm" type="none"/>
                    </a:lnT>
                  </a:tcPr>
                </a:tc>
                <a:tc rowSpan="2">
                  <a:txBody>
                    <a:bodyPr/>
                    <a:lstStyle/>
                    <a:p>
                      <a:pPr indent="0" lvl="0" marL="0" rtl="0" algn="l">
                        <a:lnSpc>
                          <a:spcPct val="115000"/>
                        </a:lnSpc>
                        <a:spcBef>
                          <a:spcPts val="0"/>
                        </a:spcBef>
                        <a:spcAft>
                          <a:spcPts val="0"/>
                        </a:spcAft>
                        <a:buNone/>
                      </a:pPr>
                      <a:r>
                        <a:rPr b="1" lang="en-US" sz="1300"/>
                        <a:t> completed</a:t>
                      </a:r>
                      <a:endParaRPr b="1" sz="1300"/>
                    </a:p>
                  </a:txBody>
                  <a:tcPr marT="91425" marB="91425" marR="91425" marL="91425">
                    <a:lnT cap="flat" cmpd="sng" w="9525">
                      <a:solidFill>
                        <a:srgbClr val="4F7DB6"/>
                      </a:solidFill>
                      <a:prstDash val="solid"/>
                      <a:round/>
                      <a:headEnd len="sm" w="sm" type="none"/>
                      <a:tailEnd len="sm" w="sm" type="none"/>
                    </a:lnT>
                  </a:tcPr>
                </a:tc>
              </a:tr>
              <a:tr h="589025">
                <a:tc vMerge="1"/>
                <a:tc vMerge="1"/>
                <a:tc vMerge="1"/>
                <a:tc vMerge="1"/>
                <a:tc vMerge="1"/>
                <a:tc vMerge="1"/>
              </a:tr>
              <a:tr h="589025">
                <a:tc rowSpan="2">
                  <a:txBody>
                    <a:bodyPr/>
                    <a:lstStyle/>
                    <a:p>
                      <a:pPr indent="0" lvl="0" marL="0" rtl="0" algn="l">
                        <a:lnSpc>
                          <a:spcPct val="115000"/>
                        </a:lnSpc>
                        <a:spcBef>
                          <a:spcPts val="0"/>
                        </a:spcBef>
                        <a:spcAft>
                          <a:spcPts val="0"/>
                        </a:spcAft>
                        <a:buNone/>
                      </a:pPr>
                      <a:r>
                        <a:rPr b="1" lang="en-US" sz="1300"/>
                        <a:t>9</a:t>
                      </a:r>
                      <a:endParaRPr b="1" sz="1300"/>
                    </a:p>
                    <a:p>
                      <a:pPr indent="0" lvl="0" marL="0" rtl="0" algn="l">
                        <a:lnSpc>
                          <a:spcPct val="115000"/>
                        </a:lnSpc>
                        <a:spcBef>
                          <a:spcPts val="0"/>
                        </a:spcBef>
                        <a:spcAft>
                          <a:spcPts val="0"/>
                        </a:spcAft>
                        <a:buNone/>
                      </a:pPr>
                      <a:r>
                        <a:rPr b="1" lang="en-US" sz="1300"/>
                        <a:t>10</a:t>
                      </a:r>
                      <a:endParaRPr b="1" sz="1300"/>
                    </a:p>
                    <a:p>
                      <a:pPr indent="0" lvl="0" marL="0" rtl="0" algn="l">
                        <a:lnSpc>
                          <a:spcPct val="115000"/>
                        </a:lnSpc>
                        <a:spcBef>
                          <a:spcPts val="0"/>
                        </a:spcBef>
                        <a:spcAft>
                          <a:spcPts val="0"/>
                        </a:spcAft>
                        <a:buNone/>
                      </a:pPr>
                      <a:r>
                        <a:rPr b="1" lang="en-US" sz="1300"/>
                        <a:t>11</a:t>
                      </a:r>
                      <a:endParaRPr b="1" sz="1300"/>
                    </a:p>
                    <a:p>
                      <a:pPr indent="0" lvl="0" marL="0" rtl="0" algn="l">
                        <a:lnSpc>
                          <a:spcPct val="115000"/>
                        </a:lnSpc>
                        <a:spcBef>
                          <a:spcPts val="0"/>
                        </a:spcBef>
                        <a:spcAft>
                          <a:spcPts val="0"/>
                        </a:spcAft>
                        <a:buNone/>
                      </a:pPr>
                      <a:r>
                        <a:rPr b="1" lang="en-US" sz="1300"/>
                        <a:t>12</a:t>
                      </a:r>
                      <a:endParaRPr b="1" sz="1300"/>
                    </a:p>
                    <a:p>
                      <a:pPr indent="0" lvl="0" marL="0" rtl="0" algn="l">
                        <a:lnSpc>
                          <a:spcPct val="115000"/>
                        </a:lnSpc>
                        <a:spcBef>
                          <a:spcPts val="0"/>
                        </a:spcBef>
                        <a:spcAft>
                          <a:spcPts val="0"/>
                        </a:spcAft>
                        <a:buNone/>
                      </a:pPr>
                      <a:r>
                        <a:rPr b="1" lang="en-US" sz="1300"/>
                        <a:t>13</a:t>
                      </a:r>
                      <a:endParaRPr b="1" sz="1300"/>
                    </a:p>
                    <a:p>
                      <a:pPr indent="0" lvl="0" marL="0" rtl="0" algn="l">
                        <a:lnSpc>
                          <a:spcPct val="115000"/>
                        </a:lnSpc>
                        <a:spcBef>
                          <a:spcPts val="0"/>
                        </a:spcBef>
                        <a:spcAft>
                          <a:spcPts val="0"/>
                        </a:spcAft>
                        <a:buNone/>
                      </a:pPr>
                      <a:r>
                        <a:rPr b="1" lang="en-US" sz="1300"/>
                        <a:t>14</a:t>
                      </a:r>
                      <a:endParaRPr b="1" sz="1300"/>
                    </a:p>
                    <a:p>
                      <a:pPr indent="0" lvl="0" marL="0" rtl="0" algn="l">
                        <a:lnSpc>
                          <a:spcPct val="115000"/>
                        </a:lnSpc>
                        <a:spcBef>
                          <a:spcPts val="0"/>
                        </a:spcBef>
                        <a:spcAft>
                          <a:spcPts val="0"/>
                        </a:spcAft>
                        <a:buNone/>
                      </a:pPr>
                      <a:r>
                        <a:rPr b="1" lang="en-US" sz="1300"/>
                        <a:t>15</a:t>
                      </a:r>
                      <a:endParaRPr b="1" sz="1300"/>
                    </a:p>
                    <a:p>
                      <a:pPr indent="0" lvl="0" marL="0" rtl="0" algn="l">
                        <a:lnSpc>
                          <a:spcPct val="115000"/>
                        </a:lnSpc>
                        <a:spcBef>
                          <a:spcPts val="0"/>
                        </a:spcBef>
                        <a:spcAft>
                          <a:spcPts val="0"/>
                        </a:spcAft>
                        <a:buNone/>
                      </a:pPr>
                      <a:r>
                        <a:rPr b="1" lang="en-US" sz="1300"/>
                        <a:t>16</a:t>
                      </a:r>
                      <a:endParaRPr b="1"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t/>
                      </a:r>
                      <a:endParaRPr b="1" sz="1300"/>
                    </a:p>
                  </a:txBody>
                  <a:tcPr marT="91425" marB="91425" marR="91425" marL="91425"/>
                </a:tc>
                <a:tc rowSpan="2">
                  <a:txBody>
                    <a:bodyPr/>
                    <a:lstStyle/>
                    <a:p>
                      <a:pPr indent="0" lvl="0" marL="0" rtl="0" algn="ctr">
                        <a:lnSpc>
                          <a:spcPct val="115000"/>
                        </a:lnSpc>
                        <a:spcBef>
                          <a:spcPts val="0"/>
                        </a:spcBef>
                        <a:spcAft>
                          <a:spcPts val="0"/>
                        </a:spcAft>
                        <a:buNone/>
                      </a:pPr>
                      <a:r>
                        <a:rPr b="1" lang="en-US" sz="1300"/>
                        <a:t>Sprint 2</a:t>
                      </a:r>
                      <a:endParaRPr b="1" sz="1300"/>
                    </a:p>
                  </a:txBody>
                  <a:tcPr marT="91425" marB="91425" marR="91425" marL="91425"/>
                </a:tc>
                <a:tc rowSpan="2">
                  <a:txBody>
                    <a:bodyPr/>
                    <a:lstStyle/>
                    <a:p>
                      <a:pPr indent="0" lvl="0" marL="0" rtl="0" algn="l">
                        <a:lnSpc>
                          <a:spcPct val="115000"/>
                        </a:lnSpc>
                        <a:spcBef>
                          <a:spcPts val="0"/>
                        </a:spcBef>
                        <a:spcAft>
                          <a:spcPts val="0"/>
                        </a:spcAft>
                        <a:buNone/>
                      </a:pPr>
                      <a:r>
                        <a:rPr b="1" lang="en-US" sz="1300"/>
                        <a:t>01/03/2023</a:t>
                      </a:r>
                      <a:endParaRPr b="1" sz="1300"/>
                    </a:p>
                  </a:txBody>
                  <a:tcPr marT="91425" marB="91425" marR="91425" marL="91425"/>
                </a:tc>
                <a:tc rowSpan="2">
                  <a:txBody>
                    <a:bodyPr/>
                    <a:lstStyle/>
                    <a:p>
                      <a:pPr indent="0" lvl="0" marL="0" rtl="0" algn="l">
                        <a:lnSpc>
                          <a:spcPct val="115000"/>
                        </a:lnSpc>
                        <a:spcBef>
                          <a:spcPts val="0"/>
                        </a:spcBef>
                        <a:spcAft>
                          <a:spcPts val="0"/>
                        </a:spcAft>
                        <a:buNone/>
                      </a:pPr>
                      <a:r>
                        <a:rPr b="1" lang="en-US" sz="1300"/>
                        <a:t>15/03/2023</a:t>
                      </a:r>
                      <a:endParaRPr b="1" sz="1300"/>
                    </a:p>
                  </a:txBody>
                  <a:tcPr marT="91425" marB="91425" marR="91425" marL="91425"/>
                </a:tc>
                <a:tc rowSpan="2">
                  <a:txBody>
                    <a:bodyPr/>
                    <a:lstStyle/>
                    <a:p>
                      <a:pPr indent="0" lvl="0" marL="0" rtl="0" algn="l">
                        <a:lnSpc>
                          <a:spcPct val="115000"/>
                        </a:lnSpc>
                        <a:spcBef>
                          <a:spcPts val="0"/>
                        </a:spcBef>
                        <a:spcAft>
                          <a:spcPts val="0"/>
                        </a:spcAft>
                        <a:buNone/>
                      </a:pPr>
                      <a:r>
                        <a:rPr b="1" lang="en-US" sz="1300"/>
                        <a:t>15</a:t>
                      </a:r>
                      <a:endParaRPr b="1" sz="1300"/>
                    </a:p>
                  </a:txBody>
                  <a:tcPr marT="91425" marB="91425" marR="91425" marL="91425"/>
                </a:tc>
                <a:tc rowSpan="2">
                  <a:txBody>
                    <a:bodyPr/>
                    <a:lstStyle/>
                    <a:p>
                      <a:pPr indent="0" lvl="0" marL="0" rtl="0" algn="l">
                        <a:lnSpc>
                          <a:spcPct val="115000"/>
                        </a:lnSpc>
                        <a:spcBef>
                          <a:spcPts val="0"/>
                        </a:spcBef>
                        <a:spcAft>
                          <a:spcPts val="0"/>
                        </a:spcAft>
                        <a:buNone/>
                      </a:pPr>
                      <a:r>
                        <a:rPr b="1" lang="en-US" sz="1300"/>
                        <a:t> completed</a:t>
                      </a:r>
                      <a:endParaRPr b="1" sz="1300"/>
                    </a:p>
                  </a:txBody>
                  <a:tcPr marT="91425" marB="91425" marR="91425" marL="91425"/>
                </a:tc>
              </a:tr>
              <a:tr h="627875">
                <a:tc vMerge="1"/>
                <a:tc vMerge="1"/>
                <a:tc vMerge="1"/>
                <a:tc vMerge="1"/>
                <a:tc vMerge="1"/>
                <a:tc vMerge="1"/>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29f53794d0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47" name="Google Shape;247;g229f53794d0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graphicFrame>
        <p:nvGraphicFramePr>
          <p:cNvPr id="248" name="Google Shape;248;g229f53794d0_0_0"/>
          <p:cNvGraphicFramePr/>
          <p:nvPr/>
        </p:nvGraphicFramePr>
        <p:xfrm>
          <a:off x="72975" y="1143000"/>
          <a:ext cx="3000000" cy="3000000"/>
        </p:xfrm>
        <a:graphic>
          <a:graphicData uri="http://schemas.openxmlformats.org/drawingml/2006/table">
            <a:tbl>
              <a:tblPr>
                <a:noFill/>
                <a:tableStyleId>{8063DE99-95AD-4A52-ACFB-DC2CB5B4D397}</a:tableStyleId>
              </a:tblPr>
              <a:tblGrid>
                <a:gridCol w="2308225"/>
                <a:gridCol w="1326125"/>
                <a:gridCol w="1340925"/>
                <a:gridCol w="1340925"/>
                <a:gridCol w="1340925"/>
                <a:gridCol w="1222425"/>
              </a:tblGrid>
              <a:tr h="991900">
                <a:tc>
                  <a:txBody>
                    <a:bodyPr/>
                    <a:lstStyle/>
                    <a:p>
                      <a:pPr indent="0" lvl="0" marL="0" rtl="0" algn="l">
                        <a:lnSpc>
                          <a:spcPct val="115000"/>
                        </a:lnSpc>
                        <a:spcBef>
                          <a:spcPts val="0"/>
                        </a:spcBef>
                        <a:spcAft>
                          <a:spcPts val="0"/>
                        </a:spcAft>
                        <a:buNone/>
                      </a:pPr>
                      <a:r>
                        <a:rPr b="1" lang="en-US">
                          <a:solidFill>
                            <a:schemeClr val="lt1"/>
                          </a:solidFill>
                        </a:rPr>
                        <a:t>USERSTORY_ID</a:t>
                      </a:r>
                      <a:endParaRPr b="1">
                        <a:solidFill>
                          <a:schemeClr val="lt1"/>
                        </a:solidFill>
                      </a:endParaRPr>
                    </a:p>
                  </a:txBody>
                  <a:tcPr marT="91425" marB="91425" marR="91425" marL="91425">
                    <a:lnL cap="flat" cmpd="sng" w="9525">
                      <a:solidFill>
                        <a:srgbClr val="4F7DB6"/>
                      </a:solidFill>
                      <a:prstDash val="solid"/>
                      <a:round/>
                      <a:headEnd len="sm" w="sm" type="none"/>
                      <a:tailEnd len="sm" w="sm" type="none"/>
                    </a:lnL>
                    <a:lnR cap="flat" cmpd="sng" w="9525">
                      <a:solidFill>
                        <a:srgbClr val="4F7DB6"/>
                      </a:solidFill>
                      <a:prstDash val="solid"/>
                      <a:round/>
                      <a:headEnd len="sm" w="sm" type="none"/>
                      <a:tailEnd len="sm" w="sm" type="none"/>
                    </a:lnR>
                    <a:lnT cap="flat" cmpd="sng" w="9525">
                      <a:solidFill>
                        <a:srgbClr val="4F7DB6"/>
                      </a:solidFill>
                      <a:prstDash val="solid"/>
                      <a:round/>
                      <a:headEnd len="sm" w="sm" type="none"/>
                      <a:tailEnd len="sm" w="sm" type="none"/>
                    </a:lnT>
                    <a:lnB cap="flat" cmpd="sng" w="9525">
                      <a:solidFill>
                        <a:srgbClr val="4F7DB6"/>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US">
                          <a:solidFill>
                            <a:schemeClr val="lt1"/>
                          </a:solidFill>
                        </a:rPr>
                        <a:t>SPRINT</a:t>
                      </a:r>
                      <a:endParaRPr b="1">
                        <a:solidFill>
                          <a:schemeClr val="lt1"/>
                        </a:solidFill>
                      </a:endParaRPr>
                    </a:p>
                  </a:txBody>
                  <a:tcPr marT="91425" marB="91425" marR="91425" marL="91425">
                    <a:lnL cap="flat" cmpd="sng" w="9525">
                      <a:solidFill>
                        <a:srgbClr val="4F7DB6"/>
                      </a:solidFill>
                      <a:prstDash val="solid"/>
                      <a:round/>
                      <a:headEnd len="sm" w="sm" type="none"/>
                      <a:tailEnd len="sm" w="sm" type="none"/>
                    </a:lnL>
                    <a:lnR cap="flat" cmpd="sng" w="9525">
                      <a:solidFill>
                        <a:srgbClr val="4F7DB6"/>
                      </a:solidFill>
                      <a:prstDash val="solid"/>
                      <a:round/>
                      <a:headEnd len="sm" w="sm" type="none"/>
                      <a:tailEnd len="sm" w="sm" type="none"/>
                    </a:lnR>
                    <a:lnT cap="flat" cmpd="sng" w="9525">
                      <a:solidFill>
                        <a:srgbClr val="4F7DB6"/>
                      </a:solidFill>
                      <a:prstDash val="solid"/>
                      <a:round/>
                      <a:headEnd len="sm" w="sm" type="none"/>
                      <a:tailEnd len="sm" w="sm" type="none"/>
                    </a:lnT>
                    <a:lnB cap="flat" cmpd="sng" w="9525">
                      <a:solidFill>
                        <a:srgbClr val="4F7DB6"/>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US">
                          <a:solidFill>
                            <a:schemeClr val="lt1"/>
                          </a:solidFill>
                        </a:rPr>
                        <a:t>START DATE</a:t>
                      </a:r>
                      <a:endParaRPr b="1">
                        <a:solidFill>
                          <a:schemeClr val="lt1"/>
                        </a:solidFill>
                      </a:endParaRPr>
                    </a:p>
                  </a:txBody>
                  <a:tcPr marT="91425" marB="91425" marR="91425" marL="91425">
                    <a:lnL cap="flat" cmpd="sng" w="9525">
                      <a:solidFill>
                        <a:srgbClr val="4F7DB6"/>
                      </a:solidFill>
                      <a:prstDash val="solid"/>
                      <a:round/>
                      <a:headEnd len="sm" w="sm" type="none"/>
                      <a:tailEnd len="sm" w="sm" type="none"/>
                    </a:lnL>
                    <a:lnR cap="flat" cmpd="sng" w="9525">
                      <a:solidFill>
                        <a:srgbClr val="4F7DB6"/>
                      </a:solidFill>
                      <a:prstDash val="solid"/>
                      <a:round/>
                      <a:headEnd len="sm" w="sm" type="none"/>
                      <a:tailEnd len="sm" w="sm" type="none"/>
                    </a:lnR>
                    <a:lnT cap="flat" cmpd="sng" w="9525">
                      <a:solidFill>
                        <a:srgbClr val="4F7DB6"/>
                      </a:solidFill>
                      <a:prstDash val="solid"/>
                      <a:round/>
                      <a:headEnd len="sm" w="sm" type="none"/>
                      <a:tailEnd len="sm" w="sm" type="none"/>
                    </a:lnT>
                    <a:lnB cap="flat" cmpd="sng" w="9525">
                      <a:solidFill>
                        <a:srgbClr val="4F7DB6"/>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US">
                          <a:solidFill>
                            <a:schemeClr val="lt1"/>
                          </a:solidFill>
                        </a:rPr>
                        <a:t>END DATE</a:t>
                      </a:r>
                      <a:endParaRPr b="1">
                        <a:solidFill>
                          <a:schemeClr val="lt1"/>
                        </a:solidFill>
                      </a:endParaRPr>
                    </a:p>
                  </a:txBody>
                  <a:tcPr marT="91425" marB="91425" marR="91425" marL="91425">
                    <a:lnL cap="flat" cmpd="sng" w="9525">
                      <a:solidFill>
                        <a:srgbClr val="4F7DB6"/>
                      </a:solidFill>
                      <a:prstDash val="solid"/>
                      <a:round/>
                      <a:headEnd len="sm" w="sm" type="none"/>
                      <a:tailEnd len="sm" w="sm" type="none"/>
                    </a:lnL>
                    <a:lnR cap="flat" cmpd="sng" w="9525">
                      <a:solidFill>
                        <a:srgbClr val="4F7DB6"/>
                      </a:solidFill>
                      <a:prstDash val="solid"/>
                      <a:round/>
                      <a:headEnd len="sm" w="sm" type="none"/>
                      <a:tailEnd len="sm" w="sm" type="none"/>
                    </a:lnR>
                    <a:lnT cap="flat" cmpd="sng" w="9525">
                      <a:solidFill>
                        <a:srgbClr val="4F7DB6"/>
                      </a:solidFill>
                      <a:prstDash val="solid"/>
                      <a:round/>
                      <a:headEnd len="sm" w="sm" type="none"/>
                      <a:tailEnd len="sm" w="sm" type="none"/>
                    </a:lnT>
                    <a:lnB cap="flat" cmpd="sng" w="9525">
                      <a:solidFill>
                        <a:srgbClr val="4F7DB6"/>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US">
                          <a:solidFill>
                            <a:schemeClr val="lt1"/>
                          </a:solidFill>
                        </a:rPr>
                        <a:t>DAY</a:t>
                      </a:r>
                      <a:endParaRPr b="1">
                        <a:solidFill>
                          <a:schemeClr val="lt1"/>
                        </a:solidFill>
                      </a:endParaRPr>
                    </a:p>
                  </a:txBody>
                  <a:tcPr marT="91425" marB="91425" marR="91425" marL="91425">
                    <a:lnL cap="flat" cmpd="sng" w="9525">
                      <a:solidFill>
                        <a:srgbClr val="4F7DB6"/>
                      </a:solidFill>
                      <a:prstDash val="solid"/>
                      <a:round/>
                      <a:headEnd len="sm" w="sm" type="none"/>
                      <a:tailEnd len="sm" w="sm" type="none"/>
                    </a:lnL>
                    <a:lnR cap="flat" cmpd="sng" w="9525">
                      <a:solidFill>
                        <a:srgbClr val="4F7DB6"/>
                      </a:solidFill>
                      <a:prstDash val="solid"/>
                      <a:round/>
                      <a:headEnd len="sm" w="sm" type="none"/>
                      <a:tailEnd len="sm" w="sm" type="none"/>
                    </a:lnR>
                    <a:lnT cap="flat" cmpd="sng" w="9525">
                      <a:solidFill>
                        <a:srgbClr val="4F7DB6"/>
                      </a:solidFill>
                      <a:prstDash val="solid"/>
                      <a:round/>
                      <a:headEnd len="sm" w="sm" type="none"/>
                      <a:tailEnd len="sm" w="sm" type="none"/>
                    </a:lnT>
                    <a:lnB cap="flat" cmpd="sng" w="9525">
                      <a:solidFill>
                        <a:srgbClr val="4F7DB6"/>
                      </a:solidFill>
                      <a:prstDash val="solid"/>
                      <a:round/>
                      <a:headEnd len="sm" w="sm" type="none"/>
                      <a:tailEnd len="sm" w="sm" type="none"/>
                    </a:lnB>
                    <a:solidFill>
                      <a:schemeClr val="accent1"/>
                    </a:solidFill>
                  </a:tcPr>
                </a:tc>
                <a:tc>
                  <a:txBody>
                    <a:bodyPr/>
                    <a:lstStyle/>
                    <a:p>
                      <a:pPr indent="0" lvl="0" marL="0" rtl="0" algn="l">
                        <a:lnSpc>
                          <a:spcPct val="115000"/>
                        </a:lnSpc>
                        <a:spcBef>
                          <a:spcPts val="0"/>
                        </a:spcBef>
                        <a:spcAft>
                          <a:spcPts val="0"/>
                        </a:spcAft>
                        <a:buNone/>
                      </a:pPr>
                      <a:r>
                        <a:rPr b="1" lang="en-US">
                          <a:solidFill>
                            <a:schemeClr val="lt1"/>
                          </a:solidFill>
                        </a:rPr>
                        <a:t>STATUS</a:t>
                      </a:r>
                      <a:endParaRPr b="1">
                        <a:solidFill>
                          <a:schemeClr val="lt1"/>
                        </a:solidFill>
                      </a:endParaRPr>
                    </a:p>
                  </a:txBody>
                  <a:tcPr marT="91425" marB="91425" marR="91425" marL="91425">
                    <a:lnL cap="flat" cmpd="sng" w="9525">
                      <a:solidFill>
                        <a:srgbClr val="4F7DB6"/>
                      </a:solidFill>
                      <a:prstDash val="solid"/>
                      <a:round/>
                      <a:headEnd len="sm" w="sm" type="none"/>
                      <a:tailEnd len="sm" w="sm" type="none"/>
                    </a:lnL>
                    <a:lnR cap="flat" cmpd="sng" w="9525">
                      <a:solidFill>
                        <a:srgbClr val="4F7DB6"/>
                      </a:solidFill>
                      <a:prstDash val="solid"/>
                      <a:round/>
                      <a:headEnd len="sm" w="sm" type="none"/>
                      <a:tailEnd len="sm" w="sm" type="none"/>
                    </a:lnR>
                    <a:lnT cap="flat" cmpd="sng" w="9525">
                      <a:solidFill>
                        <a:srgbClr val="4F7DB6"/>
                      </a:solidFill>
                      <a:prstDash val="solid"/>
                      <a:round/>
                      <a:headEnd len="sm" w="sm" type="none"/>
                      <a:tailEnd len="sm" w="sm" type="none"/>
                    </a:lnT>
                    <a:lnB cap="flat" cmpd="sng" w="9525">
                      <a:solidFill>
                        <a:srgbClr val="4F7DB6"/>
                      </a:solidFill>
                      <a:prstDash val="solid"/>
                      <a:round/>
                      <a:headEnd len="sm" w="sm" type="none"/>
                      <a:tailEnd len="sm" w="sm" type="none"/>
                    </a:lnB>
                    <a:solidFill>
                      <a:schemeClr val="accent1"/>
                    </a:solidFill>
                  </a:tcPr>
                </a:tc>
              </a:tr>
              <a:tr h="589025">
                <a:tc rowSpan="2">
                  <a:txBody>
                    <a:bodyPr/>
                    <a:lstStyle/>
                    <a:p>
                      <a:pPr indent="0" lvl="0" marL="0" rtl="0" algn="l">
                        <a:lnSpc>
                          <a:spcPct val="115000"/>
                        </a:lnSpc>
                        <a:spcBef>
                          <a:spcPts val="0"/>
                        </a:spcBef>
                        <a:spcAft>
                          <a:spcPts val="0"/>
                        </a:spcAft>
                        <a:buNone/>
                      </a:pPr>
                      <a:r>
                        <a:rPr b="1" lang="en-US" sz="1300"/>
                        <a:t>17</a:t>
                      </a:r>
                      <a:endParaRPr b="1" sz="1300"/>
                    </a:p>
                    <a:p>
                      <a:pPr indent="0" lvl="0" marL="0" rtl="0" algn="l">
                        <a:lnSpc>
                          <a:spcPct val="115000"/>
                        </a:lnSpc>
                        <a:spcBef>
                          <a:spcPts val="0"/>
                        </a:spcBef>
                        <a:spcAft>
                          <a:spcPts val="0"/>
                        </a:spcAft>
                        <a:buNone/>
                      </a:pPr>
                      <a:r>
                        <a:rPr b="1" lang="en-US" sz="1300"/>
                        <a:t>18</a:t>
                      </a:r>
                      <a:endParaRPr b="1" sz="1300"/>
                    </a:p>
                    <a:p>
                      <a:pPr indent="0" lvl="0" marL="0" rtl="0" algn="l">
                        <a:lnSpc>
                          <a:spcPct val="115000"/>
                        </a:lnSpc>
                        <a:spcBef>
                          <a:spcPts val="0"/>
                        </a:spcBef>
                        <a:spcAft>
                          <a:spcPts val="0"/>
                        </a:spcAft>
                        <a:buNone/>
                      </a:pPr>
                      <a:r>
                        <a:rPr b="1" lang="en-US" sz="1300"/>
                        <a:t>19</a:t>
                      </a:r>
                      <a:endParaRPr b="1" sz="1300"/>
                    </a:p>
                    <a:p>
                      <a:pPr indent="0" lvl="0" marL="0" rtl="0" algn="l">
                        <a:lnSpc>
                          <a:spcPct val="115000"/>
                        </a:lnSpc>
                        <a:spcBef>
                          <a:spcPts val="0"/>
                        </a:spcBef>
                        <a:spcAft>
                          <a:spcPts val="0"/>
                        </a:spcAft>
                        <a:buNone/>
                      </a:pPr>
                      <a:r>
                        <a:rPr b="1" lang="en-US" sz="1300"/>
                        <a:t>20</a:t>
                      </a:r>
                      <a:endParaRPr b="1" sz="1300"/>
                    </a:p>
                    <a:p>
                      <a:pPr indent="0" lvl="0" marL="0" rtl="0" algn="l">
                        <a:lnSpc>
                          <a:spcPct val="115000"/>
                        </a:lnSpc>
                        <a:spcBef>
                          <a:spcPts val="0"/>
                        </a:spcBef>
                        <a:spcAft>
                          <a:spcPts val="0"/>
                        </a:spcAft>
                        <a:buNone/>
                      </a:pPr>
                      <a:r>
                        <a:rPr b="1" lang="en-US" sz="1300"/>
                        <a:t>21</a:t>
                      </a:r>
                      <a:endParaRPr b="1" sz="1300"/>
                    </a:p>
                    <a:p>
                      <a:pPr indent="0" lvl="0" marL="0" rtl="0" algn="l">
                        <a:lnSpc>
                          <a:spcPct val="115000"/>
                        </a:lnSpc>
                        <a:spcBef>
                          <a:spcPts val="0"/>
                        </a:spcBef>
                        <a:spcAft>
                          <a:spcPts val="0"/>
                        </a:spcAft>
                        <a:buNone/>
                      </a:pPr>
                      <a:r>
                        <a:rPr b="1" lang="en-US" sz="1300"/>
                        <a:t>22</a:t>
                      </a:r>
                      <a:endParaRPr b="1" sz="1300"/>
                    </a:p>
                    <a:p>
                      <a:pPr indent="0" lvl="0" marL="0" rtl="0" algn="l">
                        <a:lnSpc>
                          <a:spcPct val="115000"/>
                        </a:lnSpc>
                        <a:spcBef>
                          <a:spcPts val="0"/>
                        </a:spcBef>
                        <a:spcAft>
                          <a:spcPts val="0"/>
                        </a:spcAft>
                        <a:buNone/>
                      </a:pPr>
                      <a:r>
                        <a:rPr b="1" lang="en-US" sz="1300"/>
                        <a:t>23</a:t>
                      </a:r>
                      <a:endParaRPr b="1" sz="1300"/>
                    </a:p>
                    <a:p>
                      <a:pPr indent="0" lvl="0" marL="0" rtl="0" algn="l">
                        <a:lnSpc>
                          <a:spcPct val="115000"/>
                        </a:lnSpc>
                        <a:spcBef>
                          <a:spcPts val="0"/>
                        </a:spcBef>
                        <a:spcAft>
                          <a:spcPts val="0"/>
                        </a:spcAft>
                        <a:buNone/>
                      </a:pPr>
                      <a:r>
                        <a:rPr b="1" lang="en-US" sz="1300"/>
                        <a:t>24</a:t>
                      </a:r>
                      <a:endParaRPr b="1" sz="1300"/>
                    </a:p>
                  </a:txBody>
                  <a:tcPr marT="91425" marB="91425" marR="91425" marL="91425">
                    <a:lnT cap="flat" cmpd="sng" w="9525">
                      <a:solidFill>
                        <a:srgbClr val="4F7DB6"/>
                      </a:solidFill>
                      <a:prstDash val="solid"/>
                      <a:round/>
                      <a:headEnd len="sm" w="sm" type="none"/>
                      <a:tailEnd len="sm" w="sm" type="none"/>
                    </a:lnT>
                  </a:tcPr>
                </a:tc>
                <a:tc rowSpan="2">
                  <a:txBody>
                    <a:bodyPr/>
                    <a:lstStyle/>
                    <a:p>
                      <a:pPr indent="0" lvl="0" marL="0" rtl="0" algn="ctr">
                        <a:lnSpc>
                          <a:spcPct val="115000"/>
                        </a:lnSpc>
                        <a:spcBef>
                          <a:spcPts val="0"/>
                        </a:spcBef>
                        <a:spcAft>
                          <a:spcPts val="0"/>
                        </a:spcAft>
                        <a:buNone/>
                      </a:pPr>
                      <a:r>
                        <a:rPr b="1" lang="en-US" sz="1300"/>
                        <a:t>Sprint 3</a:t>
                      </a:r>
                      <a:endParaRPr b="1" sz="1300"/>
                    </a:p>
                  </a:txBody>
                  <a:tcPr marT="91425" marB="91425" marR="91425" marL="91425">
                    <a:lnT cap="flat" cmpd="sng" w="9525">
                      <a:solidFill>
                        <a:srgbClr val="4F7DB6"/>
                      </a:solidFill>
                      <a:prstDash val="solid"/>
                      <a:round/>
                      <a:headEnd len="sm" w="sm" type="none"/>
                      <a:tailEnd len="sm" w="sm" type="none"/>
                    </a:lnT>
                  </a:tcPr>
                </a:tc>
                <a:tc rowSpan="2">
                  <a:txBody>
                    <a:bodyPr/>
                    <a:lstStyle/>
                    <a:p>
                      <a:pPr indent="0" lvl="0" marL="0" rtl="0" algn="l">
                        <a:lnSpc>
                          <a:spcPct val="115000"/>
                        </a:lnSpc>
                        <a:spcBef>
                          <a:spcPts val="0"/>
                        </a:spcBef>
                        <a:spcAft>
                          <a:spcPts val="0"/>
                        </a:spcAft>
                        <a:buNone/>
                      </a:pPr>
                      <a:r>
                        <a:rPr b="1" lang="en-US" sz="1300"/>
                        <a:t>16/03/2023</a:t>
                      </a:r>
                      <a:endParaRPr b="1" sz="1300"/>
                    </a:p>
                  </a:txBody>
                  <a:tcPr marT="91425" marB="91425" marR="91425" marL="91425">
                    <a:lnT cap="flat" cmpd="sng" w="9525">
                      <a:solidFill>
                        <a:srgbClr val="4F7DB6"/>
                      </a:solidFill>
                      <a:prstDash val="solid"/>
                      <a:round/>
                      <a:headEnd len="sm" w="sm" type="none"/>
                      <a:tailEnd len="sm" w="sm" type="none"/>
                    </a:lnT>
                  </a:tcPr>
                </a:tc>
                <a:tc rowSpan="2">
                  <a:txBody>
                    <a:bodyPr/>
                    <a:lstStyle/>
                    <a:p>
                      <a:pPr indent="0" lvl="0" marL="0" rtl="0" algn="l">
                        <a:lnSpc>
                          <a:spcPct val="115000"/>
                        </a:lnSpc>
                        <a:spcBef>
                          <a:spcPts val="0"/>
                        </a:spcBef>
                        <a:spcAft>
                          <a:spcPts val="0"/>
                        </a:spcAft>
                        <a:buNone/>
                      </a:pPr>
                      <a:r>
                        <a:rPr b="1" lang="en-US" sz="1300"/>
                        <a:t>16/04/2023</a:t>
                      </a:r>
                      <a:endParaRPr b="1" sz="1300"/>
                    </a:p>
                  </a:txBody>
                  <a:tcPr marT="91425" marB="91425" marR="91425" marL="91425">
                    <a:lnT cap="flat" cmpd="sng" w="9525">
                      <a:solidFill>
                        <a:srgbClr val="4F7DB6"/>
                      </a:solidFill>
                      <a:prstDash val="solid"/>
                      <a:round/>
                      <a:headEnd len="sm" w="sm" type="none"/>
                      <a:tailEnd len="sm" w="sm" type="none"/>
                    </a:lnT>
                  </a:tcPr>
                </a:tc>
                <a:tc rowSpan="2">
                  <a:txBody>
                    <a:bodyPr/>
                    <a:lstStyle/>
                    <a:p>
                      <a:pPr indent="0" lvl="0" marL="0" rtl="0" algn="l">
                        <a:lnSpc>
                          <a:spcPct val="115000"/>
                        </a:lnSpc>
                        <a:spcBef>
                          <a:spcPts val="0"/>
                        </a:spcBef>
                        <a:spcAft>
                          <a:spcPts val="0"/>
                        </a:spcAft>
                        <a:buNone/>
                      </a:pPr>
                      <a:r>
                        <a:rPr b="1" lang="en-US" sz="1300"/>
                        <a:t>28</a:t>
                      </a:r>
                      <a:endParaRPr b="1" sz="1300"/>
                    </a:p>
                  </a:txBody>
                  <a:tcPr marT="91425" marB="91425" marR="91425" marL="91425">
                    <a:lnT cap="flat" cmpd="sng" w="9525">
                      <a:solidFill>
                        <a:srgbClr val="4F7DB6"/>
                      </a:solidFill>
                      <a:prstDash val="solid"/>
                      <a:round/>
                      <a:headEnd len="sm" w="sm" type="none"/>
                      <a:tailEnd len="sm" w="sm" type="none"/>
                    </a:lnT>
                  </a:tcPr>
                </a:tc>
                <a:tc rowSpan="2">
                  <a:txBody>
                    <a:bodyPr/>
                    <a:lstStyle/>
                    <a:p>
                      <a:pPr indent="0" lvl="0" marL="0" rtl="0" algn="l">
                        <a:lnSpc>
                          <a:spcPct val="115000"/>
                        </a:lnSpc>
                        <a:spcBef>
                          <a:spcPts val="0"/>
                        </a:spcBef>
                        <a:spcAft>
                          <a:spcPts val="0"/>
                        </a:spcAft>
                        <a:buNone/>
                      </a:pPr>
                      <a:r>
                        <a:rPr b="1" lang="en-US" sz="1300"/>
                        <a:t> planned</a:t>
                      </a:r>
                      <a:endParaRPr b="1" sz="1300"/>
                    </a:p>
                  </a:txBody>
                  <a:tcPr marT="91425" marB="91425" marR="91425" marL="91425">
                    <a:lnT cap="flat" cmpd="sng" w="9525">
                      <a:solidFill>
                        <a:srgbClr val="4F7DB6"/>
                      </a:solidFill>
                      <a:prstDash val="solid"/>
                      <a:round/>
                      <a:headEnd len="sm" w="sm" type="none"/>
                      <a:tailEnd len="sm" w="sm" type="none"/>
                    </a:lnT>
                  </a:tcPr>
                </a:tc>
              </a:tr>
              <a:tr h="589025">
                <a:tc vMerge="1"/>
                <a:tc vMerge="1"/>
                <a:tc vMerge="1"/>
                <a:tc vMerge="1"/>
                <a:tc vMerge="1"/>
                <a:tc vMerge="1"/>
              </a:tr>
              <a:tr h="589025">
                <a:tc rowSpan="2">
                  <a:txBody>
                    <a:bodyPr/>
                    <a:lstStyle/>
                    <a:p>
                      <a:pPr indent="0" lvl="0" marL="0" rtl="0" algn="l">
                        <a:lnSpc>
                          <a:spcPct val="115000"/>
                        </a:lnSpc>
                        <a:spcBef>
                          <a:spcPts val="0"/>
                        </a:spcBef>
                        <a:spcAft>
                          <a:spcPts val="0"/>
                        </a:spcAft>
                        <a:buNone/>
                      </a:pPr>
                      <a:r>
                        <a:rPr b="1" lang="en-US" sz="1300"/>
                        <a:t>25</a:t>
                      </a:r>
                      <a:endParaRPr b="1" sz="1300"/>
                    </a:p>
                    <a:p>
                      <a:pPr indent="0" lvl="0" marL="0" rtl="0" algn="l">
                        <a:lnSpc>
                          <a:spcPct val="115000"/>
                        </a:lnSpc>
                        <a:spcBef>
                          <a:spcPts val="0"/>
                        </a:spcBef>
                        <a:spcAft>
                          <a:spcPts val="0"/>
                        </a:spcAft>
                        <a:buNone/>
                      </a:pPr>
                      <a:r>
                        <a:rPr b="1" lang="en-US" sz="1300"/>
                        <a:t>26</a:t>
                      </a:r>
                      <a:endParaRPr b="1" sz="1300"/>
                    </a:p>
                    <a:p>
                      <a:pPr indent="0" lvl="0" marL="0" rtl="0" algn="l">
                        <a:lnSpc>
                          <a:spcPct val="115000"/>
                        </a:lnSpc>
                        <a:spcBef>
                          <a:spcPts val="0"/>
                        </a:spcBef>
                        <a:spcAft>
                          <a:spcPts val="0"/>
                        </a:spcAft>
                        <a:buNone/>
                      </a:pPr>
                      <a:r>
                        <a:rPr b="1" lang="en-US" sz="1300"/>
                        <a:t>27</a:t>
                      </a:r>
                      <a:endParaRPr b="1" sz="1300"/>
                    </a:p>
                    <a:p>
                      <a:pPr indent="0" lvl="0" marL="0" rtl="0" algn="l">
                        <a:lnSpc>
                          <a:spcPct val="115000"/>
                        </a:lnSpc>
                        <a:spcBef>
                          <a:spcPts val="0"/>
                        </a:spcBef>
                        <a:spcAft>
                          <a:spcPts val="0"/>
                        </a:spcAft>
                        <a:buNone/>
                      </a:pPr>
                      <a:r>
                        <a:rPr b="1" lang="en-US" sz="1300"/>
                        <a:t>28</a:t>
                      </a:r>
                      <a:endParaRPr b="1" sz="1300"/>
                    </a:p>
                    <a:p>
                      <a:pPr indent="0" lvl="0" marL="0" rtl="0" algn="l">
                        <a:lnSpc>
                          <a:spcPct val="115000"/>
                        </a:lnSpc>
                        <a:spcBef>
                          <a:spcPts val="0"/>
                        </a:spcBef>
                        <a:spcAft>
                          <a:spcPts val="0"/>
                        </a:spcAft>
                        <a:buNone/>
                      </a:pPr>
                      <a:r>
                        <a:rPr b="1" lang="en-US" sz="1300"/>
                        <a:t>29</a:t>
                      </a:r>
                      <a:endParaRPr b="1" sz="1300"/>
                    </a:p>
                    <a:p>
                      <a:pPr indent="0" lvl="0" marL="0" rtl="0" algn="l">
                        <a:lnSpc>
                          <a:spcPct val="115000"/>
                        </a:lnSpc>
                        <a:spcBef>
                          <a:spcPts val="0"/>
                        </a:spcBef>
                        <a:spcAft>
                          <a:spcPts val="0"/>
                        </a:spcAft>
                        <a:buNone/>
                      </a:pPr>
                      <a:r>
                        <a:rPr b="1" lang="en-US" sz="1300"/>
                        <a:t>30</a:t>
                      </a:r>
                      <a:endParaRPr b="1" sz="1300"/>
                    </a:p>
                    <a:p>
                      <a:pPr indent="0" lvl="0" marL="0" rtl="0" algn="l">
                        <a:lnSpc>
                          <a:spcPct val="115000"/>
                        </a:lnSpc>
                        <a:spcBef>
                          <a:spcPts val="0"/>
                        </a:spcBef>
                        <a:spcAft>
                          <a:spcPts val="0"/>
                        </a:spcAft>
                        <a:buNone/>
                      </a:pPr>
                      <a:r>
                        <a:rPr b="1" lang="en-US" sz="1300"/>
                        <a:t>31</a:t>
                      </a:r>
                      <a:endParaRPr b="1"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t/>
                      </a:r>
                      <a:endParaRPr b="1" sz="1300"/>
                    </a:p>
                  </a:txBody>
                  <a:tcPr marT="91425" marB="91425" marR="91425" marL="91425"/>
                </a:tc>
                <a:tc rowSpan="2">
                  <a:txBody>
                    <a:bodyPr/>
                    <a:lstStyle/>
                    <a:p>
                      <a:pPr indent="0" lvl="0" marL="0" rtl="0" algn="ctr">
                        <a:lnSpc>
                          <a:spcPct val="115000"/>
                        </a:lnSpc>
                        <a:spcBef>
                          <a:spcPts val="0"/>
                        </a:spcBef>
                        <a:spcAft>
                          <a:spcPts val="0"/>
                        </a:spcAft>
                        <a:buNone/>
                      </a:pPr>
                      <a:r>
                        <a:rPr b="1" lang="en-US" sz="1300"/>
                        <a:t>Sprint 4</a:t>
                      </a:r>
                      <a:endParaRPr b="1" sz="1300"/>
                    </a:p>
                  </a:txBody>
                  <a:tcPr marT="91425" marB="91425" marR="91425" marL="91425"/>
                </a:tc>
                <a:tc rowSpan="2">
                  <a:txBody>
                    <a:bodyPr/>
                    <a:lstStyle/>
                    <a:p>
                      <a:pPr indent="0" lvl="0" marL="0" rtl="0" algn="l">
                        <a:lnSpc>
                          <a:spcPct val="115000"/>
                        </a:lnSpc>
                        <a:spcBef>
                          <a:spcPts val="0"/>
                        </a:spcBef>
                        <a:spcAft>
                          <a:spcPts val="0"/>
                        </a:spcAft>
                        <a:buNone/>
                      </a:pPr>
                      <a:r>
                        <a:rPr b="1" lang="en-US" sz="1300"/>
                        <a:t>20/04/2023</a:t>
                      </a:r>
                      <a:endParaRPr b="1" sz="1300"/>
                    </a:p>
                  </a:txBody>
                  <a:tcPr marT="91425" marB="91425" marR="91425" marL="91425"/>
                </a:tc>
                <a:tc rowSpan="2">
                  <a:txBody>
                    <a:bodyPr/>
                    <a:lstStyle/>
                    <a:p>
                      <a:pPr indent="0" lvl="0" marL="0" rtl="0" algn="l">
                        <a:lnSpc>
                          <a:spcPct val="115000"/>
                        </a:lnSpc>
                        <a:spcBef>
                          <a:spcPts val="0"/>
                        </a:spcBef>
                        <a:spcAft>
                          <a:spcPts val="0"/>
                        </a:spcAft>
                        <a:buNone/>
                      </a:pPr>
                      <a:r>
                        <a:rPr b="1" lang="en-US" sz="1300"/>
                        <a:t>20/05/2023</a:t>
                      </a:r>
                      <a:endParaRPr b="1" sz="1300"/>
                    </a:p>
                  </a:txBody>
                  <a:tcPr marT="91425" marB="91425" marR="91425" marL="91425"/>
                </a:tc>
                <a:tc rowSpan="2">
                  <a:txBody>
                    <a:bodyPr/>
                    <a:lstStyle/>
                    <a:p>
                      <a:pPr indent="0" lvl="0" marL="0" rtl="0" algn="l">
                        <a:lnSpc>
                          <a:spcPct val="115000"/>
                        </a:lnSpc>
                        <a:spcBef>
                          <a:spcPts val="0"/>
                        </a:spcBef>
                        <a:spcAft>
                          <a:spcPts val="0"/>
                        </a:spcAft>
                        <a:buNone/>
                      </a:pPr>
                      <a:r>
                        <a:rPr b="1" lang="en-US" sz="1300"/>
                        <a:t>28</a:t>
                      </a:r>
                      <a:endParaRPr b="1" sz="1300"/>
                    </a:p>
                  </a:txBody>
                  <a:tcPr marT="91425" marB="91425" marR="91425" marL="91425"/>
                </a:tc>
                <a:tc rowSpan="2">
                  <a:txBody>
                    <a:bodyPr/>
                    <a:lstStyle/>
                    <a:p>
                      <a:pPr indent="0" lvl="0" marL="0" rtl="0" algn="l">
                        <a:lnSpc>
                          <a:spcPct val="115000"/>
                        </a:lnSpc>
                        <a:spcBef>
                          <a:spcPts val="0"/>
                        </a:spcBef>
                        <a:spcAft>
                          <a:spcPts val="0"/>
                        </a:spcAft>
                        <a:buNone/>
                      </a:pPr>
                      <a:r>
                        <a:rPr b="1" lang="en-US" sz="1300"/>
                        <a:t> planned</a:t>
                      </a:r>
                      <a:endParaRPr b="1" sz="1300"/>
                    </a:p>
                  </a:txBody>
                  <a:tcPr marT="91425" marB="91425" marR="91425" marL="91425"/>
                </a:tc>
              </a:tr>
              <a:tr h="627875">
                <a:tc vMerge="1"/>
                <a:tc vMerge="1"/>
                <a:tc vMerge="1"/>
                <a:tc vMerge="1"/>
                <a:tc vMerge="1"/>
                <a:tc vMerge="1"/>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127096c459_1_2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Sprint Plan 1</a:t>
            </a:r>
            <a:endParaRPr/>
          </a:p>
        </p:txBody>
      </p:sp>
      <p:graphicFrame>
        <p:nvGraphicFramePr>
          <p:cNvPr id="254" name="Google Shape;254;g2127096c459_1_28"/>
          <p:cNvGraphicFramePr/>
          <p:nvPr/>
        </p:nvGraphicFramePr>
        <p:xfrm>
          <a:off x="0" y="1787616"/>
          <a:ext cx="3000000" cy="3000000"/>
        </p:xfrm>
        <a:graphic>
          <a:graphicData uri="http://schemas.openxmlformats.org/drawingml/2006/table">
            <a:tbl>
              <a:tblPr>
                <a:noFill/>
                <a:tableStyleId>{8063DE99-95AD-4A52-ACFB-DC2CB5B4D397}</a:tableStyleId>
              </a:tblPr>
              <a:tblGrid>
                <a:gridCol w="740600"/>
                <a:gridCol w="730750"/>
                <a:gridCol w="655950"/>
                <a:gridCol w="655950"/>
                <a:gridCol w="655950"/>
                <a:gridCol w="655950"/>
                <a:gridCol w="655950"/>
                <a:gridCol w="655950"/>
                <a:gridCol w="655950"/>
                <a:gridCol w="655950"/>
                <a:gridCol w="655950"/>
                <a:gridCol w="818050"/>
                <a:gridCol w="888700"/>
              </a:tblGrid>
              <a:tr h="1058850">
                <a:tc>
                  <a:txBody>
                    <a:bodyPr/>
                    <a:lstStyle/>
                    <a:p>
                      <a:pPr indent="0" lvl="0" marL="0" rtl="0" algn="l">
                        <a:lnSpc>
                          <a:spcPct val="115000"/>
                        </a:lnSpc>
                        <a:spcBef>
                          <a:spcPts val="0"/>
                        </a:spcBef>
                        <a:spcAft>
                          <a:spcPts val="0"/>
                        </a:spcAft>
                        <a:buNone/>
                      </a:pPr>
                      <a:r>
                        <a:rPr b="1" lang="en-US">
                          <a:solidFill>
                            <a:srgbClr val="FFFFFF"/>
                          </a:solidFill>
                        </a:rPr>
                        <a:t>BACKLOG ITEM</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COMPLETION DATE</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ORIGINAL ESTIMATE</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1</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07/02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2</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10/02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3</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18/02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4</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19/02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5</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20/02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6</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21/02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7</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22/02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8</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23/02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9</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24/02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10</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25/02</a:t>
                      </a:r>
                      <a:endParaRPr b="1">
                        <a:solidFill>
                          <a:srgbClr val="FFFFFF"/>
                        </a:solidFill>
                      </a:endParaRPr>
                    </a:p>
                  </a:txBody>
                  <a:tcPr marT="91425" marB="91425" marR="91425" marL="91425">
                    <a:solidFill>
                      <a:schemeClr val="accent1"/>
                    </a:solidFill>
                  </a:tcPr>
                </a:tc>
              </a:tr>
              <a:tr h="277200">
                <a:tc>
                  <a:txBody>
                    <a:bodyPr/>
                    <a:lstStyle/>
                    <a:p>
                      <a:pPr indent="0" lvl="0" marL="0" rtl="0" algn="l">
                        <a:lnSpc>
                          <a:spcPct val="115000"/>
                        </a:lnSpc>
                        <a:spcBef>
                          <a:spcPts val="0"/>
                        </a:spcBef>
                        <a:spcAft>
                          <a:spcPts val="0"/>
                        </a:spcAft>
                        <a:buNone/>
                      </a:pPr>
                      <a:r>
                        <a:rPr b="1" lang="en-US" sz="900">
                          <a:solidFill>
                            <a:schemeClr val="dk1"/>
                          </a:solidFill>
                        </a:rPr>
                        <a:t>USER STORY #1</a:t>
                      </a:r>
                      <a:endParaRPr b="1" sz="900">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r>
              <a:tr h="277200">
                <a:tc>
                  <a:txBody>
                    <a:bodyPr/>
                    <a:lstStyle/>
                    <a:p>
                      <a:pPr indent="0" lvl="0" marL="0" rtl="0" algn="l">
                        <a:lnSpc>
                          <a:spcPct val="115000"/>
                        </a:lnSpc>
                        <a:spcBef>
                          <a:spcPts val="0"/>
                        </a:spcBef>
                        <a:spcAft>
                          <a:spcPts val="0"/>
                        </a:spcAft>
                        <a:buNone/>
                      </a:pPr>
                      <a:r>
                        <a:rPr b="1" lang="en-US" sz="900"/>
                        <a:t>FORM DESIGN</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07</a:t>
                      </a:r>
                      <a:r>
                        <a:rPr b="1" lang="en-US" sz="1200"/>
                        <a:t>/02</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r>
              <a:tr h="277200">
                <a:tc>
                  <a:txBody>
                    <a:bodyPr/>
                    <a:lstStyle/>
                    <a:p>
                      <a:pPr indent="0" lvl="0" marL="0" rtl="0" algn="l">
                        <a:lnSpc>
                          <a:spcPct val="115000"/>
                        </a:lnSpc>
                        <a:spcBef>
                          <a:spcPts val="0"/>
                        </a:spcBef>
                        <a:spcAft>
                          <a:spcPts val="0"/>
                        </a:spcAft>
                        <a:buNone/>
                      </a:pPr>
                      <a:r>
                        <a:rPr b="1" lang="en-US" sz="900"/>
                        <a:t>TABLE DESIGN</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15/02</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r>
              <a:tr h="277200">
                <a:tc>
                  <a:txBody>
                    <a:bodyPr/>
                    <a:lstStyle/>
                    <a:p>
                      <a:pPr indent="0" lvl="0" marL="0" rtl="0" algn="l">
                        <a:lnSpc>
                          <a:spcPct val="115000"/>
                        </a:lnSpc>
                        <a:spcBef>
                          <a:spcPts val="0"/>
                        </a:spcBef>
                        <a:spcAft>
                          <a:spcPts val="0"/>
                        </a:spcAft>
                        <a:buNone/>
                      </a:pPr>
                      <a:r>
                        <a:rPr b="1" lang="en-US" sz="900"/>
                        <a:t>CODING</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21/02</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4</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r>
              <a:tr h="277200">
                <a:tc>
                  <a:txBody>
                    <a:bodyPr/>
                    <a:lstStyle/>
                    <a:p>
                      <a:pPr indent="0" lvl="0" marL="0" rtl="0" algn="l">
                        <a:lnSpc>
                          <a:spcPct val="115000"/>
                        </a:lnSpc>
                        <a:spcBef>
                          <a:spcPts val="0"/>
                        </a:spcBef>
                        <a:spcAft>
                          <a:spcPts val="0"/>
                        </a:spcAft>
                        <a:buNone/>
                      </a:pPr>
                      <a:r>
                        <a:rPr b="1" lang="en-US" sz="900"/>
                        <a:t>TESTING&amp;VALIDATION</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26/02</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aphicFrame>
        <p:nvGraphicFramePr>
          <p:cNvPr id="259" name="Google Shape;259;g1f5b53d7a7e_0_0"/>
          <p:cNvGraphicFramePr/>
          <p:nvPr/>
        </p:nvGraphicFramePr>
        <p:xfrm>
          <a:off x="0" y="1165960"/>
          <a:ext cx="3000000" cy="3000000"/>
        </p:xfrm>
        <a:graphic>
          <a:graphicData uri="http://schemas.openxmlformats.org/drawingml/2006/table">
            <a:tbl>
              <a:tblPr>
                <a:noFill/>
                <a:tableStyleId>{8063DE99-95AD-4A52-ACFB-DC2CB5B4D397}</a:tableStyleId>
              </a:tblPr>
              <a:tblGrid>
                <a:gridCol w="1178250"/>
                <a:gridCol w="697875"/>
                <a:gridCol w="626450"/>
                <a:gridCol w="626450"/>
                <a:gridCol w="626450"/>
                <a:gridCol w="626450"/>
                <a:gridCol w="626450"/>
                <a:gridCol w="626450"/>
                <a:gridCol w="626450"/>
                <a:gridCol w="626450"/>
                <a:gridCol w="626450"/>
                <a:gridCol w="781250"/>
                <a:gridCol w="848700"/>
              </a:tblGrid>
              <a:tr h="1734925">
                <a:tc>
                  <a:txBody>
                    <a:bodyPr/>
                    <a:lstStyle/>
                    <a:p>
                      <a:pPr indent="0" lvl="0" marL="0" rtl="0" algn="l">
                        <a:lnSpc>
                          <a:spcPct val="115000"/>
                        </a:lnSpc>
                        <a:spcBef>
                          <a:spcPts val="0"/>
                        </a:spcBef>
                        <a:spcAft>
                          <a:spcPts val="0"/>
                        </a:spcAft>
                        <a:buNone/>
                      </a:pPr>
                      <a:r>
                        <a:rPr b="1" lang="en-US">
                          <a:solidFill>
                            <a:srgbClr val="FFFFFF"/>
                          </a:solidFill>
                        </a:rPr>
                        <a:t>BACKLOG ITEM</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COMPLETION DATE</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ORIGINAL ESTIMATE</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1</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01/03</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2</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05/02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3</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07/02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4</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08/02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5</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09/02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6</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10/02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7</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11/02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8</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12/02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9</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13/02</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10</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14/02</a:t>
                      </a:r>
                      <a:endParaRPr b="1">
                        <a:solidFill>
                          <a:srgbClr val="FFFFFF"/>
                        </a:solidFill>
                      </a:endParaRPr>
                    </a:p>
                  </a:txBody>
                  <a:tcPr marT="91425" marB="91425" marR="91425" marL="91425">
                    <a:solidFill>
                      <a:schemeClr val="accent1"/>
                    </a:solidFill>
                  </a:tcPr>
                </a:tc>
              </a:tr>
              <a:tr h="679300">
                <a:tc>
                  <a:txBody>
                    <a:bodyPr/>
                    <a:lstStyle/>
                    <a:p>
                      <a:pPr indent="0" lvl="0" marL="0" rtl="0" algn="l">
                        <a:lnSpc>
                          <a:spcPct val="115000"/>
                        </a:lnSpc>
                        <a:spcBef>
                          <a:spcPts val="0"/>
                        </a:spcBef>
                        <a:spcAft>
                          <a:spcPts val="0"/>
                        </a:spcAft>
                        <a:buNone/>
                      </a:pPr>
                      <a:r>
                        <a:rPr b="1" lang="en-US" sz="900">
                          <a:solidFill>
                            <a:schemeClr val="dk1"/>
                          </a:solidFill>
                        </a:rPr>
                        <a:t>USER STORY #1</a:t>
                      </a:r>
                      <a:endParaRPr b="1" sz="900">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r>
              <a:tr h="515625">
                <a:tc>
                  <a:txBody>
                    <a:bodyPr/>
                    <a:lstStyle/>
                    <a:p>
                      <a:pPr indent="0" lvl="0" marL="0" rtl="0" algn="l">
                        <a:lnSpc>
                          <a:spcPct val="115000"/>
                        </a:lnSpc>
                        <a:spcBef>
                          <a:spcPts val="0"/>
                        </a:spcBef>
                        <a:spcAft>
                          <a:spcPts val="0"/>
                        </a:spcAft>
                        <a:buNone/>
                      </a:pPr>
                      <a:r>
                        <a:rPr b="1" lang="en-US" sz="900"/>
                        <a:t>FORM DESIGN</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0</a:t>
                      </a:r>
                      <a:r>
                        <a:rPr b="1" lang="en-US" sz="1200"/>
                        <a:t>1/03</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r>
              <a:tr h="515625">
                <a:tc>
                  <a:txBody>
                    <a:bodyPr/>
                    <a:lstStyle/>
                    <a:p>
                      <a:pPr indent="0" lvl="0" marL="0" rtl="0" algn="l">
                        <a:lnSpc>
                          <a:spcPct val="115000"/>
                        </a:lnSpc>
                        <a:spcBef>
                          <a:spcPts val="0"/>
                        </a:spcBef>
                        <a:spcAft>
                          <a:spcPts val="0"/>
                        </a:spcAft>
                        <a:buNone/>
                      </a:pPr>
                      <a:r>
                        <a:rPr b="1" lang="en-US" sz="900"/>
                        <a:t>TABLE DESIGN</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07</a:t>
                      </a:r>
                      <a:r>
                        <a:rPr b="1" lang="en-US" sz="1200"/>
                        <a:t>/03</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r>
              <a:tr h="394725">
                <a:tc>
                  <a:txBody>
                    <a:bodyPr/>
                    <a:lstStyle/>
                    <a:p>
                      <a:pPr indent="0" lvl="0" marL="0" rtl="0" algn="l">
                        <a:lnSpc>
                          <a:spcPct val="115000"/>
                        </a:lnSpc>
                        <a:spcBef>
                          <a:spcPts val="0"/>
                        </a:spcBef>
                        <a:spcAft>
                          <a:spcPts val="0"/>
                        </a:spcAft>
                        <a:buNone/>
                      </a:pPr>
                      <a:r>
                        <a:rPr b="1" lang="en-US" sz="900"/>
                        <a:t>CODING</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09</a:t>
                      </a:r>
                      <a:r>
                        <a:rPr b="1" lang="en-US" sz="1200"/>
                        <a:t>/03</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4</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r>
              <a:tr h="685875">
                <a:tc>
                  <a:txBody>
                    <a:bodyPr/>
                    <a:lstStyle/>
                    <a:p>
                      <a:pPr indent="0" lvl="0" marL="0" rtl="0" algn="l">
                        <a:lnSpc>
                          <a:spcPct val="115000"/>
                        </a:lnSpc>
                        <a:spcBef>
                          <a:spcPts val="0"/>
                        </a:spcBef>
                        <a:spcAft>
                          <a:spcPts val="0"/>
                        </a:spcAft>
                        <a:buNone/>
                      </a:pPr>
                      <a:r>
                        <a:rPr b="1" lang="en-US" sz="900"/>
                        <a:t>TESTING&amp;VALIDATION</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14</a:t>
                      </a:r>
                      <a:r>
                        <a:rPr b="1" lang="en-US" sz="1200"/>
                        <a:t>/03</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r>
            </a:tbl>
          </a:graphicData>
        </a:graphic>
      </p:graphicFrame>
      <p:sp>
        <p:nvSpPr>
          <p:cNvPr id="260" name="Google Shape;260;g1f5b53d7a7e_0_0"/>
          <p:cNvSpPr txBox="1"/>
          <p:nvPr/>
        </p:nvSpPr>
        <p:spPr>
          <a:xfrm>
            <a:off x="2090975" y="686475"/>
            <a:ext cx="707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61" name="Google Shape;261;g1f5b53d7a7e_0_0"/>
          <p:cNvSpPr txBox="1"/>
          <p:nvPr>
            <p:ph type="title"/>
          </p:nvPr>
        </p:nvSpPr>
        <p:spPr>
          <a:xfrm>
            <a:off x="457263" y="-12"/>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Sprint Plan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128ebc972a_2_312"/>
          <p:cNvSpPr txBox="1"/>
          <p:nvPr>
            <p:ph type="ctrTitle"/>
          </p:nvPr>
        </p:nvSpPr>
        <p:spPr>
          <a:xfrm>
            <a:off x="727950" y="1600342"/>
            <a:ext cx="7688100" cy="221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800"/>
              <a:t>Contents</a:t>
            </a:r>
            <a:endParaRPr sz="3800"/>
          </a:p>
        </p:txBody>
      </p:sp>
      <p:sp>
        <p:nvSpPr>
          <p:cNvPr id="104" name="Google Shape;104;g2128ebc972a_2_312"/>
          <p:cNvSpPr txBox="1"/>
          <p:nvPr>
            <p:ph idx="1" type="subTitle"/>
          </p:nvPr>
        </p:nvSpPr>
        <p:spPr>
          <a:xfrm>
            <a:off x="403750" y="2332375"/>
            <a:ext cx="7688100" cy="40122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AutoNum type="arabicPeriod"/>
            </a:pPr>
            <a:r>
              <a:rPr lang="en-US" sz="2600"/>
              <a:t>Introduction</a:t>
            </a:r>
            <a:endParaRPr sz="2600"/>
          </a:p>
          <a:p>
            <a:pPr indent="-393700" lvl="0" marL="457200" rtl="0" algn="l">
              <a:spcBef>
                <a:spcPts val="0"/>
              </a:spcBef>
              <a:spcAft>
                <a:spcPts val="0"/>
              </a:spcAft>
              <a:buSzPts val="2600"/>
              <a:buAutoNum type="arabicPeriod"/>
            </a:pPr>
            <a:r>
              <a:rPr lang="en-US" sz="2600"/>
              <a:t>Modules</a:t>
            </a:r>
            <a:endParaRPr sz="2600"/>
          </a:p>
          <a:p>
            <a:pPr indent="-393700" lvl="0" marL="457200" rtl="0" algn="l">
              <a:spcBef>
                <a:spcPts val="0"/>
              </a:spcBef>
              <a:spcAft>
                <a:spcPts val="0"/>
              </a:spcAft>
              <a:buSzPts val="2600"/>
              <a:buAutoNum type="arabicPeriod"/>
            </a:pPr>
            <a:r>
              <a:rPr lang="en-US" sz="2600"/>
              <a:t>Existing System</a:t>
            </a:r>
            <a:endParaRPr sz="2600"/>
          </a:p>
          <a:p>
            <a:pPr indent="-393700" lvl="0" marL="457200" rtl="0" algn="l">
              <a:spcBef>
                <a:spcPts val="0"/>
              </a:spcBef>
              <a:spcAft>
                <a:spcPts val="0"/>
              </a:spcAft>
              <a:buSzPts val="2600"/>
              <a:buAutoNum type="arabicPeriod"/>
            </a:pPr>
            <a:r>
              <a:rPr lang="en-US" sz="2600"/>
              <a:t>Proposed System</a:t>
            </a:r>
            <a:endParaRPr sz="2600"/>
          </a:p>
          <a:p>
            <a:pPr indent="-393700" lvl="0" marL="457200" rtl="0" algn="l">
              <a:spcBef>
                <a:spcPts val="0"/>
              </a:spcBef>
              <a:spcAft>
                <a:spcPts val="0"/>
              </a:spcAft>
              <a:buSzPts val="2600"/>
              <a:buAutoNum type="arabicPeriod"/>
            </a:pPr>
            <a:r>
              <a:rPr lang="en-US" sz="2600"/>
              <a:t>Developing Environment</a:t>
            </a:r>
            <a:endParaRPr sz="2600"/>
          </a:p>
          <a:p>
            <a:pPr indent="-393700" lvl="0" marL="457200" rtl="0" algn="l">
              <a:spcBef>
                <a:spcPts val="0"/>
              </a:spcBef>
              <a:spcAft>
                <a:spcPts val="0"/>
              </a:spcAft>
              <a:buSzPts val="2600"/>
              <a:buAutoNum type="arabicPeriod"/>
            </a:pPr>
            <a:r>
              <a:rPr lang="en-US" sz="2600"/>
              <a:t>Data  Flow Diagram</a:t>
            </a:r>
            <a:endParaRPr sz="2600"/>
          </a:p>
          <a:p>
            <a:pPr indent="-393700" lvl="0" marL="457200" rtl="0" algn="l">
              <a:spcBef>
                <a:spcPts val="0"/>
              </a:spcBef>
              <a:spcAft>
                <a:spcPts val="0"/>
              </a:spcAft>
              <a:buSzPts val="2600"/>
              <a:buAutoNum type="arabicPeriod"/>
            </a:pPr>
            <a:r>
              <a:rPr lang="en-US" sz="2600"/>
              <a:t>User Story</a:t>
            </a:r>
            <a:endParaRPr sz="2600"/>
          </a:p>
          <a:p>
            <a:pPr indent="-393700" lvl="0" marL="457200" rtl="0" algn="l">
              <a:spcBef>
                <a:spcPts val="0"/>
              </a:spcBef>
              <a:spcAft>
                <a:spcPts val="0"/>
              </a:spcAft>
              <a:buSzPts val="2600"/>
              <a:buAutoNum type="arabicPeriod"/>
            </a:pPr>
            <a:r>
              <a:rPr lang="en-US" sz="2600"/>
              <a:t>Product Backlog</a:t>
            </a:r>
            <a:endParaRPr sz="2600"/>
          </a:p>
          <a:p>
            <a:pPr indent="-393700" lvl="0" marL="457200" rtl="0" algn="l">
              <a:spcBef>
                <a:spcPts val="0"/>
              </a:spcBef>
              <a:spcAft>
                <a:spcPts val="0"/>
              </a:spcAft>
              <a:buSzPts val="2600"/>
              <a:buAutoNum type="arabicPeriod"/>
            </a:pPr>
            <a:r>
              <a:rPr lang="en-US" sz="2600"/>
              <a:t>Project Plan</a:t>
            </a:r>
            <a:endParaRPr sz="2600"/>
          </a:p>
          <a:p>
            <a:pPr indent="-393700" lvl="0" marL="457200" rtl="0" algn="l">
              <a:spcBef>
                <a:spcPts val="0"/>
              </a:spcBef>
              <a:spcAft>
                <a:spcPts val="0"/>
              </a:spcAft>
              <a:buSzPts val="2600"/>
              <a:buAutoNum type="arabicPeriod"/>
            </a:pPr>
            <a:r>
              <a:rPr lang="en-US" sz="2600"/>
              <a:t>Sprint Plan</a:t>
            </a:r>
            <a:endParaRPr sz="3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12cb20a5e3_0_2"/>
          <p:cNvSpPr txBox="1"/>
          <p:nvPr>
            <p:ph type="title"/>
          </p:nvPr>
        </p:nvSpPr>
        <p:spPr>
          <a:xfrm>
            <a:off x="2693825" y="-12"/>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Sprint Plan 3</a:t>
            </a:r>
            <a:endParaRPr/>
          </a:p>
          <a:p>
            <a:pPr indent="0" lvl="0" marL="0" rtl="0" algn="ctr">
              <a:spcBef>
                <a:spcPts val="0"/>
              </a:spcBef>
              <a:spcAft>
                <a:spcPts val="0"/>
              </a:spcAft>
              <a:buNone/>
            </a:pPr>
            <a:r>
              <a:t/>
            </a:r>
            <a:endParaRPr/>
          </a:p>
        </p:txBody>
      </p:sp>
      <p:graphicFrame>
        <p:nvGraphicFramePr>
          <p:cNvPr id="267" name="Google Shape;267;g212cb20a5e3_0_2"/>
          <p:cNvGraphicFramePr/>
          <p:nvPr/>
        </p:nvGraphicFramePr>
        <p:xfrm>
          <a:off x="0" y="1561335"/>
          <a:ext cx="3000000" cy="3000000"/>
        </p:xfrm>
        <a:graphic>
          <a:graphicData uri="http://schemas.openxmlformats.org/drawingml/2006/table">
            <a:tbl>
              <a:tblPr>
                <a:noFill/>
                <a:tableStyleId>{8063DE99-95AD-4A52-ACFB-DC2CB5B4D397}</a:tableStyleId>
              </a:tblPr>
              <a:tblGrid>
                <a:gridCol w="1097425"/>
                <a:gridCol w="650025"/>
                <a:gridCol w="583475"/>
                <a:gridCol w="583475"/>
                <a:gridCol w="583475"/>
                <a:gridCol w="583475"/>
                <a:gridCol w="583475"/>
                <a:gridCol w="583475"/>
                <a:gridCol w="583475"/>
                <a:gridCol w="583475"/>
                <a:gridCol w="583475"/>
                <a:gridCol w="727650"/>
                <a:gridCol w="790500"/>
              </a:tblGrid>
              <a:tr h="1732650">
                <a:tc>
                  <a:txBody>
                    <a:bodyPr/>
                    <a:lstStyle/>
                    <a:p>
                      <a:pPr indent="0" lvl="0" marL="0" rtl="0" algn="l">
                        <a:lnSpc>
                          <a:spcPct val="115000"/>
                        </a:lnSpc>
                        <a:spcBef>
                          <a:spcPts val="0"/>
                        </a:spcBef>
                        <a:spcAft>
                          <a:spcPts val="0"/>
                        </a:spcAft>
                        <a:buNone/>
                      </a:pPr>
                      <a:r>
                        <a:rPr b="1" lang="en-US">
                          <a:solidFill>
                            <a:srgbClr val="FFFFFF"/>
                          </a:solidFill>
                        </a:rPr>
                        <a:t>BACKLOG ITEM</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COMPLETION DATE</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ORIGINAL ESTIMATE</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1</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16/03</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2</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17/03</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3</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18/03</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4</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19/03</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5</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20/03</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6</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21/03</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7</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08/04</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8</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09/04</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9</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`14/04</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10</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16/04</a:t>
                      </a:r>
                      <a:endParaRPr b="1">
                        <a:solidFill>
                          <a:srgbClr val="FFFFFF"/>
                        </a:solidFill>
                      </a:endParaRPr>
                    </a:p>
                  </a:txBody>
                  <a:tcPr marT="91425" marB="91425" marR="91425" marL="91425">
                    <a:solidFill>
                      <a:schemeClr val="accent1"/>
                    </a:solidFill>
                  </a:tcPr>
                </a:tc>
              </a:tr>
              <a:tr h="659100">
                <a:tc>
                  <a:txBody>
                    <a:bodyPr/>
                    <a:lstStyle/>
                    <a:p>
                      <a:pPr indent="0" lvl="0" marL="0" rtl="0" algn="l">
                        <a:lnSpc>
                          <a:spcPct val="115000"/>
                        </a:lnSpc>
                        <a:spcBef>
                          <a:spcPts val="0"/>
                        </a:spcBef>
                        <a:spcAft>
                          <a:spcPts val="0"/>
                        </a:spcAft>
                        <a:buNone/>
                      </a:pPr>
                      <a:r>
                        <a:rPr b="1" lang="en-US" sz="900">
                          <a:solidFill>
                            <a:schemeClr val="dk1"/>
                          </a:solidFill>
                        </a:rPr>
                        <a:t>USER STORY #1</a:t>
                      </a:r>
                      <a:endParaRPr b="1" sz="900">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r>
              <a:tr h="500275">
                <a:tc>
                  <a:txBody>
                    <a:bodyPr/>
                    <a:lstStyle/>
                    <a:p>
                      <a:pPr indent="0" lvl="0" marL="0" rtl="0" algn="l">
                        <a:lnSpc>
                          <a:spcPct val="115000"/>
                        </a:lnSpc>
                        <a:spcBef>
                          <a:spcPts val="0"/>
                        </a:spcBef>
                        <a:spcAft>
                          <a:spcPts val="0"/>
                        </a:spcAft>
                        <a:buNone/>
                      </a:pPr>
                      <a:r>
                        <a:rPr b="1" lang="en-US" sz="900"/>
                        <a:t>FORM DESIGN</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16/03</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r>
              <a:tr h="500275">
                <a:tc>
                  <a:txBody>
                    <a:bodyPr/>
                    <a:lstStyle/>
                    <a:p>
                      <a:pPr indent="0" lvl="0" marL="0" rtl="0" algn="l">
                        <a:lnSpc>
                          <a:spcPct val="115000"/>
                        </a:lnSpc>
                        <a:spcBef>
                          <a:spcPts val="0"/>
                        </a:spcBef>
                        <a:spcAft>
                          <a:spcPts val="0"/>
                        </a:spcAft>
                        <a:buNone/>
                      </a:pPr>
                      <a:r>
                        <a:rPr b="1" lang="en-US" sz="900"/>
                        <a:t>TABLE DESIGN</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20</a:t>
                      </a:r>
                      <a:r>
                        <a:rPr b="1" lang="en-US" sz="1200"/>
                        <a:t>/03</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r>
              <a:tr h="390425">
                <a:tc>
                  <a:txBody>
                    <a:bodyPr/>
                    <a:lstStyle/>
                    <a:p>
                      <a:pPr indent="0" lvl="0" marL="0" rtl="0" algn="l">
                        <a:lnSpc>
                          <a:spcPct val="115000"/>
                        </a:lnSpc>
                        <a:spcBef>
                          <a:spcPts val="0"/>
                        </a:spcBef>
                        <a:spcAft>
                          <a:spcPts val="0"/>
                        </a:spcAft>
                        <a:buNone/>
                      </a:pPr>
                      <a:r>
                        <a:rPr b="1" lang="en-US" sz="900"/>
                        <a:t>CODING</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09/04</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4</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r>
              <a:tr h="665475">
                <a:tc>
                  <a:txBody>
                    <a:bodyPr/>
                    <a:lstStyle/>
                    <a:p>
                      <a:pPr indent="0" lvl="0" marL="0" rtl="0" algn="l">
                        <a:lnSpc>
                          <a:spcPct val="115000"/>
                        </a:lnSpc>
                        <a:spcBef>
                          <a:spcPts val="0"/>
                        </a:spcBef>
                        <a:spcAft>
                          <a:spcPts val="0"/>
                        </a:spcAft>
                        <a:buNone/>
                      </a:pPr>
                      <a:r>
                        <a:rPr b="1" lang="en-US" sz="900"/>
                        <a:t>TESTING&amp;VALIDATION</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16/04</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12cb20a5e3_0_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r>
              <a:rPr lang="en-US"/>
              <a:t>Sprint Plan 4</a:t>
            </a:r>
            <a:endParaRPr/>
          </a:p>
        </p:txBody>
      </p:sp>
      <p:sp>
        <p:nvSpPr>
          <p:cNvPr id="273" name="Google Shape;273;g212cb20a5e3_0_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t/>
            </a:r>
            <a:endParaRPr/>
          </a:p>
          <a:p>
            <a:pPr indent="0" lvl="0" marL="0" rtl="0" algn="l">
              <a:spcBef>
                <a:spcPts val="360"/>
              </a:spcBef>
              <a:spcAft>
                <a:spcPts val="1200"/>
              </a:spcAft>
              <a:buNone/>
            </a:pPr>
            <a:r>
              <a:t/>
            </a:r>
            <a:endParaRPr/>
          </a:p>
        </p:txBody>
      </p:sp>
      <p:graphicFrame>
        <p:nvGraphicFramePr>
          <p:cNvPr id="274" name="Google Shape;274;g212cb20a5e3_0_8"/>
          <p:cNvGraphicFramePr/>
          <p:nvPr/>
        </p:nvGraphicFramePr>
        <p:xfrm>
          <a:off x="0" y="1561335"/>
          <a:ext cx="3000000" cy="3000000"/>
        </p:xfrm>
        <a:graphic>
          <a:graphicData uri="http://schemas.openxmlformats.org/drawingml/2006/table">
            <a:tbl>
              <a:tblPr>
                <a:noFill/>
                <a:tableStyleId>{8063DE99-95AD-4A52-ACFB-DC2CB5B4D397}</a:tableStyleId>
              </a:tblPr>
              <a:tblGrid>
                <a:gridCol w="1097425"/>
                <a:gridCol w="650025"/>
                <a:gridCol w="583475"/>
                <a:gridCol w="583475"/>
                <a:gridCol w="583475"/>
                <a:gridCol w="583475"/>
                <a:gridCol w="583475"/>
                <a:gridCol w="583475"/>
                <a:gridCol w="583475"/>
                <a:gridCol w="583475"/>
                <a:gridCol w="583475"/>
                <a:gridCol w="727650"/>
                <a:gridCol w="790500"/>
              </a:tblGrid>
              <a:tr h="1732650">
                <a:tc>
                  <a:txBody>
                    <a:bodyPr/>
                    <a:lstStyle/>
                    <a:p>
                      <a:pPr indent="0" lvl="0" marL="0" rtl="0" algn="l">
                        <a:lnSpc>
                          <a:spcPct val="115000"/>
                        </a:lnSpc>
                        <a:spcBef>
                          <a:spcPts val="0"/>
                        </a:spcBef>
                        <a:spcAft>
                          <a:spcPts val="0"/>
                        </a:spcAft>
                        <a:buNone/>
                      </a:pPr>
                      <a:r>
                        <a:rPr b="1" lang="en-US">
                          <a:solidFill>
                            <a:srgbClr val="FFFFFF"/>
                          </a:solidFill>
                        </a:rPr>
                        <a:t>BACKLOG ITEM</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COMPLETION DATE</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ORIGINAL ESTIMATE</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1</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20/04</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2</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24/04</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3</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26/04</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4</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09/05</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5</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10/05</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6</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12/05</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7</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14/05</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8</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15/05</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9</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17/05</a:t>
                      </a:r>
                      <a:endParaRPr b="1">
                        <a:solidFill>
                          <a:srgbClr val="FFFFFF"/>
                        </a:solidFill>
                      </a:endParaRPr>
                    </a:p>
                  </a:txBody>
                  <a:tcPr marT="91425" marB="91425" marR="91425" marL="91425">
                    <a:solidFill>
                      <a:schemeClr val="accent1"/>
                    </a:solidFill>
                  </a:tcPr>
                </a:tc>
                <a:tc>
                  <a:txBody>
                    <a:bodyPr/>
                    <a:lstStyle/>
                    <a:p>
                      <a:pPr indent="0" lvl="0" marL="0" rtl="0" algn="l">
                        <a:lnSpc>
                          <a:spcPct val="115000"/>
                        </a:lnSpc>
                        <a:spcBef>
                          <a:spcPts val="0"/>
                        </a:spcBef>
                        <a:spcAft>
                          <a:spcPts val="0"/>
                        </a:spcAft>
                        <a:buNone/>
                      </a:pPr>
                      <a:r>
                        <a:rPr b="1" lang="en-US">
                          <a:solidFill>
                            <a:srgbClr val="FFFFFF"/>
                          </a:solidFill>
                        </a:rPr>
                        <a:t>DAY 10</a:t>
                      </a:r>
                      <a:endParaRPr b="1">
                        <a:solidFill>
                          <a:srgbClr val="FFFFFF"/>
                        </a:solidFill>
                      </a:endParaRPr>
                    </a:p>
                    <a:p>
                      <a:pPr indent="0" lvl="0" marL="0" rtl="0" algn="l">
                        <a:lnSpc>
                          <a:spcPct val="115000"/>
                        </a:lnSpc>
                        <a:spcBef>
                          <a:spcPts val="0"/>
                        </a:spcBef>
                        <a:spcAft>
                          <a:spcPts val="0"/>
                        </a:spcAft>
                        <a:buNone/>
                      </a:pPr>
                      <a:r>
                        <a:rPr b="1" lang="en-US">
                          <a:solidFill>
                            <a:srgbClr val="FFFFFF"/>
                          </a:solidFill>
                        </a:rPr>
                        <a:t>19/05</a:t>
                      </a:r>
                      <a:endParaRPr b="1">
                        <a:solidFill>
                          <a:srgbClr val="FFFFFF"/>
                        </a:solidFill>
                      </a:endParaRPr>
                    </a:p>
                  </a:txBody>
                  <a:tcPr marT="91425" marB="91425" marR="91425" marL="91425">
                    <a:solidFill>
                      <a:schemeClr val="accent1"/>
                    </a:solidFill>
                  </a:tcPr>
                </a:tc>
              </a:tr>
              <a:tr h="659100">
                <a:tc>
                  <a:txBody>
                    <a:bodyPr/>
                    <a:lstStyle/>
                    <a:p>
                      <a:pPr indent="0" lvl="0" marL="0" rtl="0" algn="l">
                        <a:lnSpc>
                          <a:spcPct val="115000"/>
                        </a:lnSpc>
                        <a:spcBef>
                          <a:spcPts val="0"/>
                        </a:spcBef>
                        <a:spcAft>
                          <a:spcPts val="0"/>
                        </a:spcAft>
                        <a:buNone/>
                      </a:pPr>
                      <a:r>
                        <a:rPr b="1" lang="en-US" sz="900">
                          <a:solidFill>
                            <a:schemeClr val="dk1"/>
                          </a:solidFill>
                        </a:rPr>
                        <a:t>USER STORY #1</a:t>
                      </a:r>
                      <a:endParaRPr b="1" sz="900">
                        <a:solidFill>
                          <a:schemeClr val="dk1"/>
                        </a:solidFill>
                      </a:endParaRPr>
                    </a:p>
                  </a:txBody>
                  <a:tcPr marT="91425" marB="91425" marR="91425" marL="91425"/>
                </a:tc>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b="1" lang="en-US" sz="1200">
                          <a:solidFill>
                            <a:schemeClr val="dk1"/>
                          </a:solidFill>
                        </a:rPr>
                        <a:t>HRS</a:t>
                      </a:r>
                      <a:endParaRPr b="1" sz="1200">
                        <a:solidFill>
                          <a:schemeClr val="dk1"/>
                        </a:solidFill>
                      </a:endParaRPr>
                    </a:p>
                  </a:txBody>
                  <a:tcPr marT="91425" marB="91425" marR="91425" marL="91425"/>
                </a:tc>
              </a:tr>
              <a:tr h="500275">
                <a:tc>
                  <a:txBody>
                    <a:bodyPr/>
                    <a:lstStyle/>
                    <a:p>
                      <a:pPr indent="0" lvl="0" marL="0" rtl="0" algn="l">
                        <a:lnSpc>
                          <a:spcPct val="115000"/>
                        </a:lnSpc>
                        <a:spcBef>
                          <a:spcPts val="0"/>
                        </a:spcBef>
                        <a:spcAft>
                          <a:spcPts val="0"/>
                        </a:spcAft>
                        <a:buNone/>
                      </a:pPr>
                      <a:r>
                        <a:rPr b="1" lang="en-US" sz="900"/>
                        <a:t>FORM DESIGN</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20</a:t>
                      </a:r>
                      <a:r>
                        <a:rPr b="1" lang="en-US" sz="1200"/>
                        <a:t>/04</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r>
              <a:tr h="500275">
                <a:tc>
                  <a:txBody>
                    <a:bodyPr/>
                    <a:lstStyle/>
                    <a:p>
                      <a:pPr indent="0" lvl="0" marL="0" rtl="0" algn="l">
                        <a:lnSpc>
                          <a:spcPct val="115000"/>
                        </a:lnSpc>
                        <a:spcBef>
                          <a:spcPts val="0"/>
                        </a:spcBef>
                        <a:spcAft>
                          <a:spcPts val="0"/>
                        </a:spcAft>
                        <a:buNone/>
                      </a:pPr>
                      <a:r>
                        <a:rPr b="1" lang="en-US" sz="900"/>
                        <a:t>TABLE DESIGN</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26/04</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r>
              <a:tr h="390425">
                <a:tc>
                  <a:txBody>
                    <a:bodyPr/>
                    <a:lstStyle/>
                    <a:p>
                      <a:pPr indent="0" lvl="0" marL="0" rtl="0" algn="l">
                        <a:lnSpc>
                          <a:spcPct val="115000"/>
                        </a:lnSpc>
                        <a:spcBef>
                          <a:spcPts val="0"/>
                        </a:spcBef>
                        <a:spcAft>
                          <a:spcPts val="0"/>
                        </a:spcAft>
                        <a:buNone/>
                      </a:pPr>
                      <a:r>
                        <a:rPr b="1" lang="en-US" sz="900"/>
                        <a:t>CODING</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09/05</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4</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r>
              <a:tr h="665475">
                <a:tc>
                  <a:txBody>
                    <a:bodyPr/>
                    <a:lstStyle/>
                    <a:p>
                      <a:pPr indent="0" lvl="0" marL="0" rtl="0" algn="l">
                        <a:lnSpc>
                          <a:spcPct val="115000"/>
                        </a:lnSpc>
                        <a:spcBef>
                          <a:spcPts val="0"/>
                        </a:spcBef>
                        <a:spcAft>
                          <a:spcPts val="0"/>
                        </a:spcAft>
                        <a:buNone/>
                      </a:pPr>
                      <a:r>
                        <a:rPr b="1" lang="en-US" sz="900"/>
                        <a:t>TESTING&amp;VALIDATION</a:t>
                      </a:r>
                      <a:endParaRPr b="1" sz="900"/>
                    </a:p>
                  </a:txBody>
                  <a:tcPr marT="91425" marB="91425" marR="91425" marL="91425"/>
                </a:tc>
                <a:tc>
                  <a:txBody>
                    <a:bodyPr/>
                    <a:lstStyle/>
                    <a:p>
                      <a:pPr indent="0" lvl="0" marL="0" rtl="0" algn="l">
                        <a:lnSpc>
                          <a:spcPct val="115000"/>
                        </a:lnSpc>
                        <a:spcBef>
                          <a:spcPts val="0"/>
                        </a:spcBef>
                        <a:spcAft>
                          <a:spcPts val="0"/>
                        </a:spcAft>
                        <a:buNone/>
                      </a:pPr>
                      <a:r>
                        <a:rPr b="1" lang="en-US" sz="1200"/>
                        <a:t>19</a:t>
                      </a:r>
                      <a:r>
                        <a:rPr b="1" lang="en-US" sz="1200"/>
                        <a:t>/05</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0</a:t>
                      </a:r>
                      <a:endParaRPr b="1" sz="1200"/>
                    </a:p>
                  </a:txBody>
                  <a:tcPr marT="91425" marB="91425" marR="91425" marL="91425"/>
                </a:tc>
                <a:tc>
                  <a:txBody>
                    <a:bodyPr/>
                    <a:lstStyle/>
                    <a:p>
                      <a:pPr indent="0" lvl="0" marL="0" rtl="0" algn="l">
                        <a:lnSpc>
                          <a:spcPct val="115000"/>
                        </a:lnSpc>
                        <a:spcBef>
                          <a:spcPts val="0"/>
                        </a:spcBef>
                        <a:spcAft>
                          <a:spcPts val="0"/>
                        </a:spcAft>
                        <a:buNone/>
                      </a:pPr>
                      <a:r>
                        <a:rPr b="1" lang="en-US" sz="1200"/>
                        <a:t>1</a:t>
                      </a:r>
                      <a:endParaRPr b="1" sz="12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
          <p:cNvSpPr txBox="1"/>
          <p:nvPr>
            <p:ph type="ctrTitle"/>
          </p:nvPr>
        </p:nvSpPr>
        <p:spPr>
          <a:xfrm>
            <a:off x="1036209" y="783455"/>
            <a:ext cx="7772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100"/>
              <a:t>INTRODUCTION</a:t>
            </a:r>
            <a:endParaRPr sz="4100"/>
          </a:p>
        </p:txBody>
      </p:sp>
      <p:sp>
        <p:nvSpPr>
          <p:cNvPr id="110" name="Google Shape;110;p1"/>
          <p:cNvSpPr txBox="1"/>
          <p:nvPr>
            <p:ph idx="1" type="subTitle"/>
          </p:nvPr>
        </p:nvSpPr>
        <p:spPr>
          <a:xfrm>
            <a:off x="536175" y="2069339"/>
            <a:ext cx="8215200" cy="2857500"/>
          </a:xfrm>
          <a:prstGeom prst="rect">
            <a:avLst/>
          </a:prstGeom>
          <a:noFill/>
          <a:ln>
            <a:noFill/>
          </a:ln>
        </p:spPr>
        <p:txBody>
          <a:bodyPr anchorCtr="0" anchor="t" bIns="45700" lIns="91425" spcFirstLastPara="1" rIns="91425" wrap="square" tIns="45700">
            <a:noAutofit/>
          </a:bodyPr>
          <a:lstStyle/>
          <a:p>
            <a:pPr indent="-365760" lvl="0" marL="457200" rtl="0" algn="just">
              <a:lnSpc>
                <a:spcPct val="80000"/>
              </a:lnSpc>
              <a:spcBef>
                <a:spcPts val="0"/>
              </a:spcBef>
              <a:spcAft>
                <a:spcPts val="0"/>
              </a:spcAft>
              <a:buClr>
                <a:schemeClr val="dk1"/>
              </a:buClr>
              <a:buSzPts val="2160"/>
              <a:buFont typeface="Arial"/>
              <a:buChar char="•"/>
            </a:pPr>
            <a:r>
              <a:rPr lang="en-US" sz="2160">
                <a:solidFill>
                  <a:schemeClr val="dk1"/>
                </a:solidFill>
              </a:rPr>
              <a:t>C</a:t>
            </a:r>
            <a:r>
              <a:rPr lang="en-US" sz="2160">
                <a:solidFill>
                  <a:schemeClr val="dk1"/>
                </a:solidFill>
              </a:rPr>
              <a:t>hoosing a tourist destination from the information that is available on the Internet and through other sources is one of the most complex tasks for tourists when planning travel, both before and during travel. </a:t>
            </a:r>
            <a:r>
              <a:rPr lang="en-US" sz="2050">
                <a:solidFill>
                  <a:schemeClr val="dk1"/>
                </a:solidFill>
                <a:highlight>
                  <a:srgbClr val="FFFFFF"/>
                </a:highlight>
                <a:latin typeface="Arial"/>
                <a:ea typeface="Arial"/>
                <a:cs typeface="Arial"/>
                <a:sym typeface="Arial"/>
              </a:rPr>
              <a:t>Tourism Recommendation System (TRS) provide suggestions to the tourists to identify the most suited transport (flight, train, etc.), accommodations, museums, special interest places and other items which are required for the trip.</a:t>
            </a:r>
            <a:endParaRPr sz="2560">
              <a:solidFill>
                <a:schemeClr val="dk1"/>
              </a:solidFill>
            </a:endParaRPr>
          </a:p>
          <a:p>
            <a:pPr indent="0" lvl="0" marL="457200" rtl="0" algn="just">
              <a:lnSpc>
                <a:spcPct val="80000"/>
              </a:lnSpc>
              <a:spcBef>
                <a:spcPts val="0"/>
              </a:spcBef>
              <a:spcAft>
                <a:spcPts val="0"/>
              </a:spcAft>
              <a:buNone/>
            </a:pPr>
            <a:r>
              <a:t/>
            </a:r>
            <a:endParaRPr sz="226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p:nvPr/>
        </p:nvSpPr>
        <p:spPr>
          <a:xfrm>
            <a:off x="310650" y="1967650"/>
            <a:ext cx="8522700" cy="3740100"/>
          </a:xfrm>
          <a:prstGeom prst="rect">
            <a:avLst/>
          </a:prstGeom>
          <a:noFill/>
          <a:ln>
            <a:noFill/>
          </a:ln>
        </p:spPr>
        <p:txBody>
          <a:bodyPr anchorCtr="0" anchor="t" bIns="45700" lIns="91425" spcFirstLastPara="1" rIns="91425" wrap="square" tIns="45700">
            <a:spAutoFit/>
          </a:bodyPr>
          <a:lstStyle/>
          <a:p>
            <a:pPr indent="-133350" lvl="0" marL="0" marR="0" rtl="0" algn="just">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The system is develop</a:t>
            </a:r>
            <a:r>
              <a:rPr lang="en-US" sz="2100">
                <a:solidFill>
                  <a:schemeClr val="dk1"/>
                </a:solidFill>
                <a:latin typeface="Calibri"/>
                <a:ea typeface="Calibri"/>
                <a:cs typeface="Calibri"/>
                <a:sym typeface="Calibri"/>
              </a:rPr>
              <a:t>ing in Django framework that is in Python.This System contains modules like Admin,Experts,Travel Agencies and The user. Admin has the overall control in the system.Whereas experts controls several functions like they adding and managing Tourist places and Travel agencies,Can view and deals with the complaints of the users about Travel agencies etc. Travel agencies Provides different kinds of Trip Packages to users,taking bookings of users and update booking status etc.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ctrTitle"/>
          </p:nvPr>
        </p:nvSpPr>
        <p:spPr>
          <a:xfrm>
            <a:off x="571472" y="-142900"/>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MODULES</a:t>
            </a:r>
            <a:endParaRPr/>
          </a:p>
        </p:txBody>
      </p:sp>
      <p:sp>
        <p:nvSpPr>
          <p:cNvPr id="121" name="Google Shape;121;p3"/>
          <p:cNvSpPr txBox="1"/>
          <p:nvPr>
            <p:ph idx="1" type="subTitle"/>
          </p:nvPr>
        </p:nvSpPr>
        <p:spPr>
          <a:xfrm>
            <a:off x="0" y="1969525"/>
            <a:ext cx="8187600" cy="5031300"/>
          </a:xfrm>
          <a:prstGeom prst="rect">
            <a:avLst/>
          </a:prstGeom>
          <a:noFill/>
          <a:ln>
            <a:noFill/>
          </a:ln>
        </p:spPr>
        <p:txBody>
          <a:bodyPr anchorCtr="0" anchor="t" bIns="45700" lIns="91425" spcFirstLastPara="1" rIns="91425" wrap="square" tIns="45700">
            <a:normAutofit fontScale="32500"/>
          </a:bodyPr>
          <a:lstStyle/>
          <a:p>
            <a:pPr indent="0" lvl="0" marL="0" rtl="0" algn="just">
              <a:spcBef>
                <a:spcPts val="0"/>
              </a:spcBef>
              <a:spcAft>
                <a:spcPts val="0"/>
              </a:spcAft>
              <a:buClr>
                <a:schemeClr val="dk1"/>
              </a:buClr>
              <a:buSzPct val="71183"/>
              <a:buNone/>
            </a:pPr>
            <a:r>
              <a:rPr lang="en-US" sz="4495">
                <a:solidFill>
                  <a:schemeClr val="dk1"/>
                </a:solidFill>
              </a:rPr>
              <a:t>ADMIN:-</a:t>
            </a:r>
            <a:endParaRPr sz="4495"/>
          </a:p>
          <a:p>
            <a:pPr indent="-92774" lvl="0" marL="0" rtl="0" algn="just">
              <a:spcBef>
                <a:spcPts val="352"/>
              </a:spcBef>
              <a:spcAft>
                <a:spcPts val="0"/>
              </a:spcAft>
              <a:buClr>
                <a:schemeClr val="dk1"/>
              </a:buClr>
              <a:buSzPct val="100000"/>
              <a:buFont typeface="Arial"/>
              <a:buChar char="•"/>
            </a:pPr>
            <a:r>
              <a:rPr lang="en-US" sz="4495">
                <a:solidFill>
                  <a:schemeClr val="dk1"/>
                </a:solidFill>
              </a:rPr>
              <a:t>Admin can login to the system</a:t>
            </a:r>
            <a:endParaRPr sz="4495"/>
          </a:p>
          <a:p>
            <a:pPr indent="-92774" lvl="0" marL="0" rtl="0" algn="just">
              <a:spcBef>
                <a:spcPts val="352"/>
              </a:spcBef>
              <a:spcAft>
                <a:spcPts val="0"/>
              </a:spcAft>
              <a:buClr>
                <a:schemeClr val="dk1"/>
              </a:buClr>
              <a:buSzPct val="100000"/>
              <a:buFont typeface="Arial"/>
              <a:buChar char="•"/>
            </a:pPr>
            <a:r>
              <a:rPr lang="en-US" sz="4495">
                <a:solidFill>
                  <a:schemeClr val="dk1"/>
                </a:solidFill>
              </a:rPr>
              <a:t>Admin has the overall control in the system</a:t>
            </a:r>
            <a:endParaRPr sz="4495"/>
          </a:p>
          <a:p>
            <a:pPr indent="-92774" lvl="0" marL="0" rtl="0" algn="just">
              <a:spcBef>
                <a:spcPts val="352"/>
              </a:spcBef>
              <a:spcAft>
                <a:spcPts val="0"/>
              </a:spcAft>
              <a:buClr>
                <a:schemeClr val="dk1"/>
              </a:buClr>
              <a:buSzPct val="100000"/>
              <a:buFont typeface="Arial"/>
              <a:buChar char="•"/>
            </a:pPr>
            <a:r>
              <a:rPr lang="en-US" sz="4495">
                <a:solidFill>
                  <a:schemeClr val="dk1"/>
                </a:solidFill>
              </a:rPr>
              <a:t>Admin manages the  experts in the system</a:t>
            </a:r>
            <a:endParaRPr sz="4495"/>
          </a:p>
          <a:p>
            <a:pPr indent="-92774" lvl="0" marL="0" rtl="0" algn="just">
              <a:spcBef>
                <a:spcPts val="352"/>
              </a:spcBef>
              <a:spcAft>
                <a:spcPts val="0"/>
              </a:spcAft>
              <a:buClr>
                <a:schemeClr val="dk1"/>
              </a:buClr>
              <a:buSzPct val="100000"/>
              <a:buFont typeface="Arial"/>
              <a:buChar char="•"/>
            </a:pPr>
            <a:r>
              <a:rPr lang="en-US" sz="4495">
                <a:solidFill>
                  <a:schemeClr val="dk1"/>
                </a:solidFill>
              </a:rPr>
              <a:t>Manages the categories of Tourist  places</a:t>
            </a:r>
            <a:endParaRPr sz="4495">
              <a:solidFill>
                <a:schemeClr val="dk1"/>
              </a:solidFill>
            </a:endParaRPr>
          </a:p>
          <a:p>
            <a:pPr indent="0" lvl="0" marL="457200" rtl="0" algn="just">
              <a:spcBef>
                <a:spcPts val="352"/>
              </a:spcBef>
              <a:spcAft>
                <a:spcPts val="0"/>
              </a:spcAft>
              <a:buNone/>
            </a:pPr>
            <a:r>
              <a:t/>
            </a:r>
            <a:endParaRPr sz="4495">
              <a:solidFill>
                <a:schemeClr val="dk1"/>
              </a:solidFill>
            </a:endParaRPr>
          </a:p>
          <a:p>
            <a:pPr indent="0" lvl="0" marL="0" rtl="0" algn="just">
              <a:spcBef>
                <a:spcPts val="352"/>
              </a:spcBef>
              <a:spcAft>
                <a:spcPts val="0"/>
              </a:spcAft>
              <a:buClr>
                <a:schemeClr val="dk1"/>
              </a:buClr>
              <a:buSzPct val="71183"/>
              <a:buNone/>
            </a:pPr>
            <a:r>
              <a:rPr lang="en-US" sz="4495">
                <a:solidFill>
                  <a:schemeClr val="dk1"/>
                </a:solidFill>
              </a:rPr>
              <a:t> EXPERTS:-</a:t>
            </a:r>
            <a:endParaRPr sz="4495" u="sng">
              <a:solidFill>
                <a:schemeClr val="dk1"/>
              </a:solidFill>
            </a:endParaRPr>
          </a:p>
          <a:p>
            <a:pPr indent="-92774" lvl="0" marL="0" rtl="0" algn="just">
              <a:spcBef>
                <a:spcPts val="352"/>
              </a:spcBef>
              <a:spcAft>
                <a:spcPts val="0"/>
              </a:spcAft>
              <a:buClr>
                <a:schemeClr val="dk1"/>
              </a:buClr>
              <a:buSzPct val="100000"/>
              <a:buFont typeface="Arial"/>
              <a:buChar char="•"/>
            </a:pPr>
            <a:r>
              <a:rPr lang="en-US" sz="4495">
                <a:solidFill>
                  <a:schemeClr val="dk1"/>
                </a:solidFill>
              </a:rPr>
              <a:t>They can login with their username and password.</a:t>
            </a:r>
            <a:endParaRPr sz="4495"/>
          </a:p>
          <a:p>
            <a:pPr indent="-92774" lvl="0" marL="0" rtl="0" algn="just">
              <a:spcBef>
                <a:spcPts val="352"/>
              </a:spcBef>
              <a:spcAft>
                <a:spcPts val="0"/>
              </a:spcAft>
              <a:buClr>
                <a:schemeClr val="dk1"/>
              </a:buClr>
              <a:buSzPct val="100000"/>
              <a:buFont typeface="Arial"/>
              <a:buChar char="•"/>
            </a:pPr>
            <a:r>
              <a:rPr lang="en-US" sz="4495">
                <a:solidFill>
                  <a:schemeClr val="dk1"/>
                </a:solidFill>
              </a:rPr>
              <a:t>Can view the categories of places</a:t>
            </a:r>
            <a:endParaRPr sz="4495"/>
          </a:p>
          <a:p>
            <a:pPr indent="-92774" lvl="0" marL="0" rtl="0" algn="just">
              <a:spcBef>
                <a:spcPts val="352"/>
              </a:spcBef>
              <a:spcAft>
                <a:spcPts val="0"/>
              </a:spcAft>
              <a:buClr>
                <a:schemeClr val="dk1"/>
              </a:buClr>
              <a:buSzPct val="100000"/>
              <a:buFont typeface="Arial"/>
              <a:buChar char="•"/>
            </a:pPr>
            <a:r>
              <a:rPr lang="en-US" sz="4495">
                <a:solidFill>
                  <a:schemeClr val="dk1"/>
                </a:solidFill>
              </a:rPr>
              <a:t>Can add  and manage places.and their specialitits.</a:t>
            </a:r>
            <a:endParaRPr sz="4495"/>
          </a:p>
          <a:p>
            <a:pPr indent="-92774" lvl="0" marL="0" rtl="0" algn="just">
              <a:spcBef>
                <a:spcPts val="352"/>
              </a:spcBef>
              <a:spcAft>
                <a:spcPts val="0"/>
              </a:spcAft>
              <a:buClr>
                <a:schemeClr val="dk1"/>
              </a:buClr>
              <a:buSzPct val="100000"/>
              <a:buFont typeface="Arial"/>
              <a:buChar char="•"/>
            </a:pPr>
            <a:r>
              <a:rPr lang="en-US" sz="4495">
                <a:solidFill>
                  <a:schemeClr val="dk1"/>
                </a:solidFill>
              </a:rPr>
              <a:t>View Complaints and send replies</a:t>
            </a:r>
            <a:r>
              <a:rPr lang="en-US" sz="4495">
                <a:solidFill>
                  <a:schemeClr val="dk1"/>
                </a:solidFill>
              </a:rPr>
              <a:t> .</a:t>
            </a:r>
            <a:endParaRPr sz="4495"/>
          </a:p>
          <a:p>
            <a:pPr indent="-92774" lvl="0" marL="0" rtl="0" algn="just">
              <a:spcBef>
                <a:spcPts val="352"/>
              </a:spcBef>
              <a:spcAft>
                <a:spcPts val="0"/>
              </a:spcAft>
              <a:buClr>
                <a:schemeClr val="dk1"/>
              </a:buClr>
              <a:buSzPct val="100000"/>
              <a:buFont typeface="Arial"/>
              <a:buChar char="•"/>
            </a:pPr>
            <a:r>
              <a:rPr lang="en-US" sz="4495">
                <a:solidFill>
                  <a:schemeClr val="dk1"/>
                </a:solidFill>
              </a:rPr>
              <a:t>Providing the nearest  available travel agencies and providing information about travel agencies.</a:t>
            </a:r>
            <a:endParaRPr sz="4495">
              <a:solidFill>
                <a:schemeClr val="dk1"/>
              </a:solidFill>
            </a:endParaRPr>
          </a:p>
          <a:p>
            <a:pPr indent="-103908" lvl="0" marL="0" rtl="0" algn="just">
              <a:spcBef>
                <a:spcPts val="352"/>
              </a:spcBef>
              <a:spcAft>
                <a:spcPts val="0"/>
              </a:spcAft>
              <a:buClr>
                <a:schemeClr val="dk1"/>
              </a:buClr>
              <a:buSzPct val="115430"/>
              <a:buChar char="•"/>
            </a:pPr>
            <a:r>
              <a:rPr lang="en-US" sz="4361">
                <a:solidFill>
                  <a:schemeClr val="dk1"/>
                </a:solidFill>
              </a:rPr>
              <a:t>B</a:t>
            </a:r>
            <a:r>
              <a:rPr lang="en-US" sz="4958">
                <a:solidFill>
                  <a:schemeClr val="dk1"/>
                </a:solidFill>
              </a:rPr>
              <a:t>lock or unblock travel agencies.</a:t>
            </a:r>
            <a:endParaRPr sz="4958">
              <a:solidFill>
                <a:schemeClr val="dk1"/>
              </a:solidFill>
            </a:endParaRPr>
          </a:p>
          <a:p>
            <a:pPr indent="0" lvl="0" marL="0" rtl="0" algn="just">
              <a:spcBef>
                <a:spcPts val="352"/>
              </a:spcBef>
              <a:spcAft>
                <a:spcPts val="0"/>
              </a:spcAft>
              <a:buClr>
                <a:srgbClr val="888888"/>
              </a:buClr>
              <a:buSzPct val="56452"/>
              <a:buFont typeface="Arial"/>
              <a:buNone/>
            </a:pPr>
            <a:r>
              <a:t/>
            </a:r>
            <a:endParaRPr sz="5668" u="sng">
              <a:solidFill>
                <a:schemeClr val="dk1"/>
              </a:solidFill>
            </a:endParaRPr>
          </a:p>
          <a:p>
            <a:pPr indent="0" lvl="0" marL="0" rtl="0" algn="just">
              <a:spcBef>
                <a:spcPts val="352"/>
              </a:spcBef>
              <a:spcAft>
                <a:spcPts val="0"/>
              </a:spcAft>
              <a:buClr>
                <a:srgbClr val="888888"/>
              </a:buClr>
              <a:buSzPct val="71183"/>
              <a:buFont typeface="Arial"/>
              <a:buNone/>
            </a:pPr>
            <a:r>
              <a:t/>
            </a:r>
            <a:endParaRPr sz="4495" u="sng"/>
          </a:p>
          <a:p>
            <a:pPr indent="0" lvl="0" marL="0" rtl="0" algn="just">
              <a:spcBef>
                <a:spcPts val="352"/>
              </a:spcBef>
              <a:spcAft>
                <a:spcPts val="0"/>
              </a:spcAft>
              <a:buClr>
                <a:srgbClr val="888888"/>
              </a:buClr>
              <a:buSzPct val="69753"/>
              <a:buNone/>
            </a:pPr>
            <a:r>
              <a:t/>
            </a:r>
            <a:endParaRPr sz="4587" u="sng"/>
          </a:p>
          <a:p>
            <a:pPr indent="0" lvl="0" marL="0" rtl="0" algn="just">
              <a:spcBef>
                <a:spcPts val="352"/>
              </a:spcBef>
              <a:spcAft>
                <a:spcPts val="0"/>
              </a:spcAft>
              <a:buClr>
                <a:srgbClr val="888888"/>
              </a:buClr>
              <a:buSzPct val="200000"/>
              <a:buNone/>
            </a:pPr>
            <a:r>
              <a:t/>
            </a:r>
            <a:endParaRPr u="sng"/>
          </a:p>
          <a:p>
            <a:pPr indent="0" lvl="0" marL="0" rtl="0" algn="just">
              <a:spcBef>
                <a:spcPts val="352"/>
              </a:spcBef>
              <a:spcAft>
                <a:spcPts val="0"/>
              </a:spcAft>
              <a:buClr>
                <a:srgbClr val="888888"/>
              </a:buClr>
              <a:buSzPct val="200000"/>
              <a:buFont typeface="Arial"/>
              <a:buNone/>
            </a:pPr>
            <a:r>
              <a:t/>
            </a:r>
            <a:endParaRPr u="sng"/>
          </a:p>
          <a:p>
            <a:pPr indent="0" lvl="0" marL="0" rtl="0" algn="just">
              <a:spcBef>
                <a:spcPts val="352"/>
              </a:spcBef>
              <a:spcAft>
                <a:spcPts val="0"/>
              </a:spcAft>
              <a:buClr>
                <a:srgbClr val="888888"/>
              </a:buClr>
              <a:buSzPct val="200000"/>
              <a:buNone/>
            </a:pPr>
            <a:r>
              <a:rPr lang="en-US" u="sng"/>
              <a:t> </a:t>
            </a:r>
            <a:endParaRPr/>
          </a:p>
          <a:p>
            <a:pPr indent="0" lvl="0" marL="0" rtl="0" algn="just">
              <a:spcBef>
                <a:spcPts val="352"/>
              </a:spcBef>
              <a:spcAft>
                <a:spcPts val="0"/>
              </a:spcAft>
              <a:buClr>
                <a:srgbClr val="888888"/>
              </a:buClr>
              <a:buSzPct val="2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288cce69a4_0_1"/>
          <p:cNvSpPr txBox="1"/>
          <p:nvPr>
            <p:ph idx="1" type="subTitle"/>
          </p:nvPr>
        </p:nvSpPr>
        <p:spPr>
          <a:xfrm>
            <a:off x="482375" y="1823028"/>
            <a:ext cx="7688100" cy="48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1800">
                <a:solidFill>
                  <a:schemeClr val="dk1"/>
                </a:solidFill>
              </a:rPr>
              <a:t>TRAVEL AGENCY</a:t>
            </a:r>
            <a:r>
              <a:rPr lang="en-US" sz="2100">
                <a:solidFill>
                  <a:schemeClr val="dk1"/>
                </a:solidFill>
              </a:rPr>
              <a:t>:-</a:t>
            </a:r>
            <a:endParaRPr sz="2100">
              <a:solidFill>
                <a:schemeClr val="dk1"/>
              </a:solidFill>
            </a:endParaRPr>
          </a:p>
          <a:p>
            <a:pPr indent="-361950" lvl="0" marL="457200" rtl="0" algn="l">
              <a:spcBef>
                <a:spcPts val="0"/>
              </a:spcBef>
              <a:spcAft>
                <a:spcPts val="0"/>
              </a:spcAft>
              <a:buClr>
                <a:schemeClr val="dk1"/>
              </a:buClr>
              <a:buSzPts val="2100"/>
              <a:buChar char="●"/>
            </a:pPr>
            <a:r>
              <a:rPr lang="en-US" sz="2100">
                <a:solidFill>
                  <a:schemeClr val="dk1"/>
                </a:solidFill>
              </a:rPr>
              <a:t>Travel agencies can login to the system.</a:t>
            </a:r>
            <a:endParaRPr sz="2100">
              <a:solidFill>
                <a:schemeClr val="dk1"/>
              </a:solidFill>
            </a:endParaRPr>
          </a:p>
          <a:p>
            <a:pPr indent="-361950" lvl="0" marL="457200" rtl="0" algn="l">
              <a:spcBef>
                <a:spcPts val="0"/>
              </a:spcBef>
              <a:spcAft>
                <a:spcPts val="0"/>
              </a:spcAft>
              <a:buClr>
                <a:schemeClr val="dk1"/>
              </a:buClr>
              <a:buSzPts val="2100"/>
              <a:buChar char="●"/>
            </a:pPr>
            <a:r>
              <a:rPr lang="en-US" sz="2100">
                <a:solidFill>
                  <a:schemeClr val="dk1"/>
                </a:solidFill>
              </a:rPr>
              <a:t>They add different budgets of their packages of tourist places.</a:t>
            </a:r>
            <a:endParaRPr sz="2100">
              <a:solidFill>
                <a:schemeClr val="dk1"/>
              </a:solidFill>
            </a:endParaRPr>
          </a:p>
          <a:p>
            <a:pPr indent="-361950" lvl="0" marL="457200" rtl="0" algn="l">
              <a:spcBef>
                <a:spcPts val="0"/>
              </a:spcBef>
              <a:spcAft>
                <a:spcPts val="0"/>
              </a:spcAft>
              <a:buClr>
                <a:schemeClr val="dk1"/>
              </a:buClr>
              <a:buSzPts val="2100"/>
              <a:buChar char="●"/>
            </a:pPr>
            <a:r>
              <a:rPr lang="en-US" sz="2100">
                <a:solidFill>
                  <a:schemeClr val="dk1"/>
                </a:solidFill>
              </a:rPr>
              <a:t>They Managing budget information</a:t>
            </a:r>
            <a:endParaRPr sz="2100">
              <a:solidFill>
                <a:schemeClr val="dk1"/>
              </a:solidFill>
            </a:endParaRPr>
          </a:p>
          <a:p>
            <a:pPr indent="-361950" lvl="0" marL="457200" rtl="0" algn="l">
              <a:spcBef>
                <a:spcPts val="0"/>
              </a:spcBef>
              <a:spcAft>
                <a:spcPts val="0"/>
              </a:spcAft>
              <a:buClr>
                <a:schemeClr val="dk1"/>
              </a:buClr>
              <a:buSzPts val="2100"/>
              <a:buChar char="●"/>
            </a:pPr>
            <a:r>
              <a:rPr lang="en-US" sz="2100">
                <a:solidFill>
                  <a:schemeClr val="dk1"/>
                </a:solidFill>
              </a:rPr>
              <a:t>They can view bookings of the customers and update status of booking whether booked or not.</a:t>
            </a:r>
            <a:endParaRPr sz="2100">
              <a:solidFill>
                <a:schemeClr val="dk1"/>
              </a:solidFill>
            </a:endParaRPr>
          </a:p>
          <a:p>
            <a:pPr indent="0" lvl="0" marL="0" rtl="0" algn="l">
              <a:spcBef>
                <a:spcPts val="0"/>
              </a:spcBef>
              <a:spcAft>
                <a:spcPts val="0"/>
              </a:spcAft>
              <a:buNone/>
            </a:pPr>
            <a:r>
              <a:t/>
            </a:r>
            <a:endParaRPr sz="2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p:nvPr/>
        </p:nvSpPr>
        <p:spPr>
          <a:xfrm>
            <a:off x="0" y="928452"/>
            <a:ext cx="9144000" cy="3377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900" u="none" cap="none" strike="noStrike">
                <a:solidFill>
                  <a:schemeClr val="dk1"/>
                </a:solidFill>
                <a:latin typeface="Calibri"/>
                <a:ea typeface="Calibri"/>
                <a:cs typeface="Calibri"/>
                <a:sym typeface="Calibri"/>
              </a:rPr>
              <a:t>USER:-</a:t>
            </a:r>
            <a:endParaRPr sz="1500"/>
          </a:p>
          <a:p>
            <a:pPr indent="-120650" lvl="0" marL="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User register and login to the system.</a:t>
            </a:r>
            <a:endParaRPr sz="1500"/>
          </a:p>
          <a:p>
            <a:pPr indent="-120650" lvl="0" marL="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User can looking for  places for their travel</a:t>
            </a:r>
            <a:endParaRPr sz="1500"/>
          </a:p>
          <a:p>
            <a:pPr indent="-120650" lvl="0" marL="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User gives information about their  duration of the travel to the system.</a:t>
            </a:r>
            <a:endParaRPr sz="1500"/>
          </a:p>
          <a:p>
            <a:pPr indent="-120650" lvl="0" marL="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User can rate places.</a:t>
            </a:r>
            <a:endParaRPr b="0" i="0" sz="1900" u="none" cap="none" strike="noStrike">
              <a:solidFill>
                <a:schemeClr val="dk1"/>
              </a:solidFill>
              <a:latin typeface="Calibri"/>
              <a:ea typeface="Calibri"/>
              <a:cs typeface="Calibri"/>
              <a:sym typeface="Calibri"/>
            </a:endParaRPr>
          </a:p>
          <a:p>
            <a:pPr indent="-120650" lvl="0" marL="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User can also add places that are nonpopular.</a:t>
            </a:r>
            <a:endParaRPr sz="1500"/>
          </a:p>
          <a:p>
            <a:pPr indent="-120650" lvl="0" marL="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User can  search the near by places.</a:t>
            </a:r>
            <a:endParaRPr sz="1500"/>
          </a:p>
          <a:p>
            <a:pPr indent="-120650" lvl="0" marL="0" marR="0" rtl="0" algn="just">
              <a:spcBef>
                <a:spcPts val="0"/>
              </a:spcBef>
              <a:spcAft>
                <a:spcPts val="0"/>
              </a:spcAft>
              <a:buClr>
                <a:schemeClr val="dk1"/>
              </a:buClr>
              <a:buSzPts val="1900"/>
              <a:buFont typeface="Arial"/>
              <a:buChar char="•"/>
            </a:pPr>
            <a:r>
              <a:rPr b="0" i="0" lang="en-US" sz="1900" u="none" cap="none" strike="noStrike">
                <a:solidFill>
                  <a:schemeClr val="dk1"/>
                </a:solidFill>
                <a:latin typeface="Calibri"/>
                <a:ea typeface="Calibri"/>
                <a:cs typeface="Calibri"/>
                <a:sym typeface="Calibri"/>
              </a:rPr>
              <a:t>The system recommends to the user places for travel according to their  details.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128ebc972a_2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100">
                <a:latin typeface="Times New Roman"/>
                <a:ea typeface="Times New Roman"/>
                <a:cs typeface="Times New Roman"/>
                <a:sym typeface="Times New Roman"/>
              </a:rPr>
              <a:t>Existing System</a:t>
            </a:r>
            <a:endParaRPr sz="3100">
              <a:latin typeface="Times New Roman"/>
              <a:ea typeface="Times New Roman"/>
              <a:cs typeface="Times New Roman"/>
              <a:sym typeface="Times New Roman"/>
            </a:endParaRPr>
          </a:p>
        </p:txBody>
      </p:sp>
      <p:sp>
        <p:nvSpPr>
          <p:cNvPr id="137" name="Google Shape;137;g2128ebc972a_2_0"/>
          <p:cNvSpPr txBox="1"/>
          <p:nvPr>
            <p:ph idx="1" type="body"/>
          </p:nvPr>
        </p:nvSpPr>
        <p:spPr>
          <a:xfrm>
            <a:off x="457200" y="1550325"/>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rPr lang="en-US" sz="1900"/>
              <a:t>Nowadays, many people rely on online services to plan a trip. However, they are usually faced with the problem of being supplied with lots of information. In consequence, they have to invest a great deal of time to decide what to visit, when, etc. This huge amount of possibilities available on the net makes it difficult for users to discern the more interesting offers from the rest. As a result, the more appealing offers can go unnoticed. In order to improve the tourist experience, recommender systems offer personalised information to users. In other words, the system selects the more suitable and adequate offers for users and offers activities appropriate to their profile.Tourists can find tourism information on blogs, forums, websites of points of interest etc. However, information overflow can occur on the internet as there is still a lack of focus on the use of recommender technology in the tourism field. </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2023-02-25T06:32:28Z</dcterms:created>
  <dc:creator>Lenovo</dc:creator>
</cp:coreProperties>
</file>