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7"/>
  </p:notesMasterIdLst>
  <p:sldIdLst>
    <p:sldId id="256" r:id="rId2"/>
    <p:sldId id="259" r:id="rId3"/>
    <p:sldId id="258" r:id="rId4"/>
    <p:sldId id="261" r:id="rId5"/>
    <p:sldId id="276" r:id="rId6"/>
  </p:sldIdLst>
  <p:sldSz cx="9144000" cy="5143500" type="screen16x9"/>
  <p:notesSz cx="6858000" cy="9144000"/>
  <p:embeddedFontLst>
    <p:embeddedFont>
      <p:font typeface="Anton" charset="0"/>
      <p:regular r:id="rId8"/>
    </p:embeddedFont>
    <p:embeddedFont>
      <p:font typeface="Unica One" charset="0"/>
      <p:regular r:id="rId9"/>
    </p:embeddedFont>
    <p:embeddedFont>
      <p:font typeface="Staatliches" charset="0"/>
      <p:regular r:id="rId10"/>
    </p:embeddedFont>
    <p:embeddedFont>
      <p:font typeface="Lato" charset="0"/>
      <p:regular r:id="rId11"/>
      <p:bold r:id="rId12"/>
      <p:italic r:id="rId13"/>
      <p:boldItalic r:id="rId14"/>
    </p:embeddedFont>
    <p:embeddedFont>
      <p:font typeface="Josefin Slab" charset="0"/>
      <p:regular r:id="rId15"/>
      <p:bold r:id="rId16"/>
      <p:italic r:id="rId17"/>
      <p:boldItalic r:id="rId18"/>
    </p:embeddedFont>
    <p:embeddedFont>
      <p:font typeface="Josefin Sans" charset="0"/>
      <p:regular r:id="rId19"/>
      <p:bold r:id="rId20"/>
      <p:italic r:id="rId21"/>
      <p:boldItalic r:id="rId22"/>
    </p:embeddedFont>
    <p:embeddedFont>
      <p:font typeface="Anaheim" charset="0"/>
      <p:regular r:id="rId23"/>
    </p:embeddedFont>
    <p:embeddedFont>
      <p:font typeface="Roboto" charset="0"/>
      <p:regular r:id="rId24"/>
      <p:bold r:id="rId25"/>
      <p:italic r:id="rId26"/>
      <p:boldItalic r:id="rId27"/>
    </p:embeddedFont>
    <p:embeddedFont>
      <p:font typeface="Abel" charset="0"/>
      <p:regular r:id="rId28"/>
    </p:embeddedFont>
    <p:embeddedFont>
      <p:font typeface="Roboto Condensed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05B12CD-ED6D-4269-A69E-1962A312D5A4}">
  <a:tblStyle styleId="{C05B12CD-ED6D-4269-A69E-1962A312D5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94660"/>
  </p:normalViewPr>
  <p:slideViewPr>
    <p:cSldViewPr snapToGrid="0">
      <p:cViewPr>
        <p:scale>
          <a:sx n="57" d="100"/>
          <a:sy n="57" d="100"/>
        </p:scale>
        <p:origin x="-654" y="-30"/>
      </p:cViewPr>
      <p:guideLst>
        <p:guide orient="horz" pos="2971"/>
        <p:guide pos="522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34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2" Type="http://schemas.openxmlformats.org/officeDocument/2006/relationships/font" Target="fonts/font25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font" Target="fonts/font21.fntdata"/><Relationship Id="rId36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font" Target="fonts/font23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47248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F3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rgbClr val="F3F3F3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solidFill>
          <a:srgbClr val="F3F3F3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bg>
      <p:bgPr>
        <a:solidFill>
          <a:srgbClr val="F3F3F3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_1_2_1">
    <p:bg>
      <p:bgPr>
        <a:solidFill>
          <a:srgbClr val="F3F3F3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900" b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lang="en" sz="900" b="1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 b="1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sz="700" b="1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6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1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rgbClr val="EFEFE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8FA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65" r:id="rId5"/>
    <p:sldLayoutId id="2147483666" r:id="rId6"/>
    <p:sldLayoutId id="214748366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>
            <a:extLst>
              <a:ext uri="{FF2B5EF4-FFF2-40B4-BE49-F238E27FC236}">
                <a16:creationId xmlns:a16="http://schemas.microsoft.com/office/drawing/2014/main" xmlns="" id="{4957C542-7AD0-4277-9423-7A387428C8FE}"/>
              </a:ext>
            </a:extLst>
          </p:cNvPr>
          <p:cNvSpPr/>
          <p:nvPr/>
        </p:nvSpPr>
        <p:spPr>
          <a:xfrm>
            <a:off x="394297" y="3183835"/>
            <a:ext cx="1717772" cy="1489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Google Shape;140;p26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name="adj" fmla="val 1472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5989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9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415638" y="3311799"/>
            <a:ext cx="1670895" cy="1132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Ahmad ALGazal</a:t>
            </a:r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Reem ALQahtani</a:t>
            </a:r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Hussein Ali</a:t>
            </a:r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Afrah ALHarbi</a:t>
            </a:r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Hessah AlMatrudi</a:t>
            </a:r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270510" y="67336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dirty="0">
                <a:solidFill>
                  <a:srgbClr val="DEAE59"/>
                </a:solidFill>
                <a:effectLst/>
                <a:latin typeface="Lato" panose="020F0502020204030203" pitchFamily="34" charset="0"/>
              </a:rPr>
              <a:t>The Present Impact of Machine Learning on </a:t>
            </a:r>
            <a:r>
              <a:rPr lang="en-US" sz="3200" b="1" i="0" dirty="0">
                <a:solidFill>
                  <a:schemeClr val="accent2">
                    <a:lumMod val="50000"/>
                  </a:schemeClr>
                </a:solidFill>
                <a:effectLst/>
                <a:latin typeface="Lato" panose="020F0502020204030203" pitchFamily="34" charset="0"/>
              </a:rPr>
              <a:t>P2P</a:t>
            </a:r>
            <a:r>
              <a:rPr lang="en-US" sz="3200" b="1" i="0" dirty="0">
                <a:solidFill>
                  <a:srgbClr val="DEAE59"/>
                </a:solidFill>
                <a:effectLst/>
                <a:latin typeface="Lato" panose="020F0502020204030203" pitchFamily="34" charset="0"/>
              </a:rPr>
              <a:t> Lending</a:t>
            </a:r>
            <a:endParaRPr sz="3200" dirty="0"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8" name="Google Shape;168;p26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4577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73" name="Google Shape;173;p26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6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81" name="Google Shape;181;p26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6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276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" name="Google Shape;252;p26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53" name="Google Shape;253;p26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6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322798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"/>
          <p:cNvSpPr/>
          <p:nvPr/>
        </p:nvSpPr>
        <p:spPr>
          <a:xfrm>
            <a:off x="3703893" y="2892765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951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6">
                <a:lumMod val="2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9"/>
          <p:cNvGrpSpPr/>
          <p:nvPr/>
        </p:nvGrpSpPr>
        <p:grpSpPr>
          <a:xfrm>
            <a:off x="6611896" y="276274"/>
            <a:ext cx="519733" cy="485268"/>
            <a:chOff x="4694531" y="2250235"/>
            <a:chExt cx="1090502" cy="1018186"/>
          </a:xfrm>
        </p:grpSpPr>
        <p:sp>
          <p:nvSpPr>
            <p:cNvPr id="511" name="Google Shape;51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29"/>
          <p:cNvSpPr txBox="1">
            <a:spLocks noGrp="1"/>
          </p:cNvSpPr>
          <p:nvPr>
            <p:ph type="subTitle" idx="1"/>
          </p:nvPr>
        </p:nvSpPr>
        <p:spPr>
          <a:xfrm>
            <a:off x="1942696" y="1223345"/>
            <a:ext cx="4669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dirty="0">
                <a:solidFill>
                  <a:srgbClr val="1A1A1A"/>
                </a:solidFill>
                <a:effectLst/>
                <a:latin typeface="Roboto Condensed" panose="020B0604020202020204" pitchFamily="2" charset="0"/>
              </a:rPr>
              <a:t>With the innovative application of IT technology in the financial industry, a new kind of lending market was inaugurated The online peer-to-peer (P2P) s. The online P2P market allows these parties to communicate peer-to-peer directly. Without banks as intermediaries, the P2P lending market can theoretically bring significant benefits to both borrowers and lenders.</a:t>
            </a:r>
            <a:endParaRPr sz="1700" dirty="0"/>
          </a:p>
        </p:txBody>
      </p:sp>
      <p:sp>
        <p:nvSpPr>
          <p:cNvPr id="516" name="Google Shape;516;p29"/>
          <p:cNvSpPr txBox="1">
            <a:spLocks noGrp="1"/>
          </p:cNvSpPr>
          <p:nvPr>
            <p:ph type="ctrTitle"/>
          </p:nvPr>
        </p:nvSpPr>
        <p:spPr>
          <a:xfrm>
            <a:off x="1904398" y="467760"/>
            <a:ext cx="4669200" cy="5875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P2P Lending</a:t>
            </a:r>
            <a:endParaRPr sz="3200" dirty="0">
              <a:solidFill>
                <a:srgbClr val="FFFFFF"/>
              </a:solidFill>
            </a:endParaRPr>
          </a:p>
        </p:txBody>
      </p:sp>
      <p:grpSp>
        <p:nvGrpSpPr>
          <p:cNvPr id="517" name="Google Shape;517;p29"/>
          <p:cNvGrpSpPr/>
          <p:nvPr/>
        </p:nvGrpSpPr>
        <p:grpSpPr>
          <a:xfrm>
            <a:off x="5381051" y="3137732"/>
            <a:ext cx="2371910" cy="1507092"/>
            <a:chOff x="4857224" y="3518946"/>
            <a:chExt cx="2371910" cy="1507092"/>
          </a:xfrm>
        </p:grpSpPr>
        <p:sp>
          <p:nvSpPr>
            <p:cNvPr id="518" name="Google Shape;518;p29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9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28" name="Google Shape;528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29"/>
          <p:cNvGrpSpPr/>
          <p:nvPr/>
        </p:nvGrpSpPr>
        <p:grpSpPr>
          <a:xfrm>
            <a:off x="7352176" y="1189928"/>
            <a:ext cx="1000385" cy="883233"/>
            <a:chOff x="6472501" y="1326053"/>
            <a:chExt cx="1000385" cy="883233"/>
          </a:xfrm>
        </p:grpSpPr>
        <p:sp>
          <p:nvSpPr>
            <p:cNvPr id="534" name="Google Shape;534;p29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9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539" name="Google Shape;539;p29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540" name="Google Shape;540;p29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541" name="Google Shape;541;p29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9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9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9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9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9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9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9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9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9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9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9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9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9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9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9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9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9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9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9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9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9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9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9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9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9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9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29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9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9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9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9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9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9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9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9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9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9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9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9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9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9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9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9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2" name="Google Shape;592;p29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9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9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9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9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9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9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9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9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9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9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9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9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9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4" name="Google Shape;634;p29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29"/>
          <p:cNvGrpSpPr/>
          <p:nvPr/>
        </p:nvGrpSpPr>
        <p:grpSpPr>
          <a:xfrm>
            <a:off x="697960" y="2504312"/>
            <a:ext cx="519733" cy="485268"/>
            <a:chOff x="4694531" y="2250235"/>
            <a:chExt cx="1090502" cy="1018186"/>
          </a:xfrm>
        </p:grpSpPr>
        <p:sp>
          <p:nvSpPr>
            <p:cNvPr id="636" name="Google Shape;636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29"/>
          <p:cNvGrpSpPr/>
          <p:nvPr/>
        </p:nvGrpSpPr>
        <p:grpSpPr>
          <a:xfrm>
            <a:off x="1433177" y="4004850"/>
            <a:ext cx="335765" cy="313500"/>
            <a:chOff x="4694531" y="2250235"/>
            <a:chExt cx="1090502" cy="1018186"/>
          </a:xfrm>
        </p:grpSpPr>
        <p:sp>
          <p:nvSpPr>
            <p:cNvPr id="641" name="Google Shape;64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441;p28">
            <a:extLst>
              <a:ext uri="{FF2B5EF4-FFF2-40B4-BE49-F238E27FC236}">
                <a16:creationId xmlns:a16="http://schemas.microsoft.com/office/drawing/2014/main" xmlns="" id="{CE44064B-B687-4490-BD01-D6F477C314C0}"/>
              </a:ext>
            </a:extLst>
          </p:cNvPr>
          <p:cNvSpPr/>
          <p:nvPr/>
        </p:nvSpPr>
        <p:spPr>
          <a:xfrm>
            <a:off x="5091170" y="1040854"/>
            <a:ext cx="2719900" cy="3088283"/>
          </a:xfrm>
          <a:prstGeom prst="roundRect">
            <a:avLst>
              <a:gd name="adj" fmla="val 431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 txBox="1">
            <a:spLocks noGrp="1"/>
          </p:cNvSpPr>
          <p:nvPr>
            <p:ph type="subTitle" idx="7"/>
          </p:nvPr>
        </p:nvSpPr>
        <p:spPr>
          <a:xfrm>
            <a:off x="4895908" y="1111357"/>
            <a:ext cx="2868464" cy="2697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  <a:latin typeface="Roboto Condensed" panose="02000000000000000000" pitchFamily="2" charset="0"/>
                <a:cs typeface="Arial"/>
                <a:sym typeface="Arial"/>
              </a:rPr>
              <a:t>Does borrower Data predict future repayment behavior?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  <a:latin typeface="Roboto Condensed" panose="02000000000000000000" pitchFamily="2" charset="0"/>
                <a:cs typeface="Arial"/>
                <a:sym typeface="Arial"/>
              </a:rPr>
              <a:t>We needed a Classification model that should be able to perform well under unbalanced data and non-linear relation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  <a:latin typeface="Roboto Condensed" panose="02000000000000000000" pitchFamily="2" charset="0"/>
                <a:cs typeface="Arial"/>
                <a:sym typeface="Arial"/>
              </a:rPr>
              <a:t>By applying the XGBOOST machine learning method to predict important factors affecting repayment by utilizing data from Kaggle.com.</a:t>
            </a:r>
          </a:p>
        </p:txBody>
      </p:sp>
      <p:grpSp>
        <p:nvGrpSpPr>
          <p:cNvPr id="439" name="Google Shape;439;p28"/>
          <p:cNvGrpSpPr/>
          <p:nvPr/>
        </p:nvGrpSpPr>
        <p:grpSpPr>
          <a:xfrm>
            <a:off x="0" y="867680"/>
            <a:ext cx="5846820" cy="3807798"/>
            <a:chOff x="0" y="982900"/>
            <a:chExt cx="4600713" cy="3725949"/>
          </a:xfrm>
        </p:grpSpPr>
        <p:grpSp>
          <p:nvGrpSpPr>
            <p:cNvPr id="440" name="Google Shape;440;p28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441" name="Google Shape;441;p28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name="adj" fmla="val 4313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avLst/>
                <a:gdLst/>
                <a:ahLst/>
                <a:cxnLst/>
                <a:rect l="l" t="t" r="r" b="b"/>
                <a:pathLst>
                  <a:path w="53747" h="74336" extrusionOk="0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28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444" name="Google Shape;444;p28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28"/>
            <p:cNvGrpSpPr/>
            <p:nvPr/>
          </p:nvGrpSpPr>
          <p:grpSpPr>
            <a:xfrm>
              <a:off x="2072827" y="1904259"/>
              <a:ext cx="1418990" cy="2804590"/>
              <a:chOff x="2072827" y="1904259"/>
              <a:chExt cx="1418990" cy="2804590"/>
            </a:xfrm>
          </p:grpSpPr>
          <p:sp>
            <p:nvSpPr>
              <p:cNvPr id="450" name="Google Shape;450;p28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avLst/>
                <a:gdLst/>
                <a:ahLst/>
                <a:cxnLst/>
                <a:rect l="l" t="t" r="r" b="b"/>
                <a:pathLst>
                  <a:path w="11174" h="10878" extrusionOk="0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14973" extrusionOk="0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662" extrusionOk="0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avLst/>
                <a:gdLst/>
                <a:ahLst/>
                <a:cxnLst/>
                <a:rect l="l" t="t" r="r" b="b"/>
                <a:pathLst>
                  <a:path w="47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249" extrusionOk="0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907" extrusionOk="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5249" extrusionOk="0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5439" extrusionOk="0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5563" extrusionOk="0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2578" extrusionOk="0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19" h="526" extrusionOk="0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526" extrusionOk="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61" extrusionOk="0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315" extrusionOk="0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avLst/>
                <a:gdLst/>
                <a:ahLst/>
                <a:cxnLst/>
                <a:rect l="l" t="t" r="r" b="b"/>
                <a:pathLst>
                  <a:path w="12994" h="14328" extrusionOk="0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avLst/>
                <a:gdLst/>
                <a:ahLst/>
                <a:cxnLst/>
                <a:rect l="l" t="t" r="r" b="b"/>
                <a:pathLst>
                  <a:path w="5558" h="8382" extrusionOk="0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81" extrusionOk="0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avLst/>
                <a:gdLst/>
                <a:ahLst/>
                <a:cxnLst/>
                <a:rect l="l" t="t" r="r" b="b"/>
                <a:pathLst>
                  <a:path w="8" h="59" extrusionOk="0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2037" extrusionOk="0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459" extrusionOk="0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6023" extrusionOk="0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47928" extrusionOk="0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289" extrusionOk="0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72" extrusionOk="0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2051" extrusionOk="0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42677" extrusionOk="0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854" extrusionOk="0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653" extrusionOk="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54" extrusionOk="0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61" extrusionOk="0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260" extrusionOk="0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462" extrusionOk="0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890" extrusionOk="0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656" extrusionOk="0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330" extrusionOk="0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599" extrusionOk="0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31" extrusionOk="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577" extrusionOk="0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030" extrusionOk="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61" extrusionOk="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1024" extrusionOk="0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185" extrusionOk="0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85" extrusionOk="0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avLst/>
                <a:gdLst/>
                <a:ahLst/>
                <a:cxnLst/>
                <a:rect l="l" t="t" r="r" b="b"/>
                <a:pathLst>
                  <a:path w="28949" h="25927" extrusionOk="0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avLst/>
                <a:gdLst/>
                <a:ahLst/>
                <a:cxnLst/>
                <a:rect l="l" t="t" r="r" b="b"/>
                <a:pathLst>
                  <a:path w="28048" h="33468" extrusionOk="0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498" extrusionOk="0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572" extrusionOk="0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2" extrusionOk="0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avLst/>
                <a:gdLst/>
                <a:ahLst/>
                <a:cxnLst/>
                <a:rect l="l" t="t" r="r" b="b"/>
                <a:pathLst>
                  <a:path w="24103" h="28795" extrusionOk="0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3024" extrusionOk="0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avLst/>
                <a:gdLst/>
                <a:ahLst/>
                <a:cxnLst/>
                <a:rect l="l" t="t" r="r" b="b"/>
                <a:pathLst>
                  <a:path w="8211" h="10595" extrusionOk="0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6060" extrusionOk="0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160" extrusionOk="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819" extrusionOk="0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" name="مربع نص 93">
            <a:extLst>
              <a:ext uri="{FF2B5EF4-FFF2-40B4-BE49-F238E27FC236}">
                <a16:creationId xmlns:a16="http://schemas.microsoft.com/office/drawing/2014/main" xmlns="" id="{F92E1F19-10F9-4C14-9104-17E3350E43E2}"/>
              </a:ext>
            </a:extLst>
          </p:cNvPr>
          <p:cNvSpPr txBox="1"/>
          <p:nvPr/>
        </p:nvSpPr>
        <p:spPr>
          <a:xfrm>
            <a:off x="703774" y="1095239"/>
            <a:ext cx="241123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6">
                    <a:lumMod val="10000"/>
                  </a:schemeClr>
                </a:solidFill>
                <a:effectLst/>
                <a:latin typeface="Roboto Condensed" panose="02000000000000000000" pitchFamily="2" charset="0"/>
              </a:rPr>
              <a:t>Is the borrower is going to repay the loan in the future?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6">
                    <a:lumMod val="10000"/>
                  </a:schemeClr>
                </a:solidFill>
                <a:effectLst/>
                <a:latin typeface="Roboto Condensed" panose="02000000000000000000" pitchFamily="2" charset="0"/>
              </a:rPr>
              <a:t>understanding the factors that lead to repayment failure is crucial and necessary for P2P lending platforms to conduct risk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6">
                    <a:lumMod val="10000"/>
                  </a:schemeClr>
                </a:solidFill>
                <a:effectLst/>
                <a:latin typeface="Roboto Condensed" panose="02000000000000000000" pitchFamily="2" charset="0"/>
              </a:rPr>
              <a:t>Repayment failures of borrowers have greatly affected the sustainable development of the peer-to-peer (P2P) lending industry</a:t>
            </a:r>
            <a:r>
              <a:rPr lang="en-US" b="0" i="0" dirty="0">
                <a:solidFill>
                  <a:srgbClr val="FFFFFF"/>
                </a:solidFill>
                <a:effectLst/>
                <a:latin typeface="Roboto Condensed" panose="02000000000000000000" pitchFamily="2" charset="0"/>
              </a:rPr>
              <a:t>.</a:t>
            </a:r>
          </a:p>
        </p:txBody>
      </p:sp>
      <p:sp>
        <p:nvSpPr>
          <p:cNvPr id="95" name="Google Shape;428;p28">
            <a:extLst>
              <a:ext uri="{FF2B5EF4-FFF2-40B4-BE49-F238E27FC236}">
                <a16:creationId xmlns:a16="http://schemas.microsoft.com/office/drawing/2014/main" xmlns="" id="{D4E97EF4-38C8-48D2-84FD-9B8226B0DFE7}"/>
              </a:ext>
            </a:extLst>
          </p:cNvPr>
          <p:cNvSpPr/>
          <p:nvPr/>
        </p:nvSpPr>
        <p:spPr>
          <a:xfrm>
            <a:off x="266811" y="421646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437;p28">
            <a:extLst>
              <a:ext uri="{FF2B5EF4-FFF2-40B4-BE49-F238E27FC236}">
                <a16:creationId xmlns:a16="http://schemas.microsoft.com/office/drawing/2014/main" xmlns="" id="{F801CA2E-EEAF-4303-B2EA-C1B5E50626D3}"/>
              </a:ext>
            </a:extLst>
          </p:cNvPr>
          <p:cNvSpPr txBox="1">
            <a:spLocks/>
          </p:cNvSpPr>
          <p:nvPr/>
        </p:nvSpPr>
        <p:spPr>
          <a:xfrm>
            <a:off x="613388" y="669161"/>
            <a:ext cx="18999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dirty="0"/>
              <a:t>The problem</a:t>
            </a:r>
          </a:p>
        </p:txBody>
      </p:sp>
      <p:cxnSp>
        <p:nvCxnSpPr>
          <p:cNvPr id="16" name="رابط مستقيم 15">
            <a:extLst>
              <a:ext uri="{FF2B5EF4-FFF2-40B4-BE49-F238E27FC236}">
                <a16:creationId xmlns:a16="http://schemas.microsoft.com/office/drawing/2014/main" xmlns="" id="{C62FF5EB-83C8-41BD-8247-44958931470F}"/>
              </a:ext>
            </a:extLst>
          </p:cNvPr>
          <p:cNvCxnSpPr/>
          <p:nvPr/>
        </p:nvCxnSpPr>
        <p:spPr>
          <a:xfrm>
            <a:off x="8823626" y="0"/>
            <a:ext cx="53396" cy="514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رابط مستقيم 17">
            <a:extLst>
              <a:ext uri="{FF2B5EF4-FFF2-40B4-BE49-F238E27FC236}">
                <a16:creationId xmlns:a16="http://schemas.microsoft.com/office/drawing/2014/main" xmlns="" id="{20C751F1-650A-47FE-9021-C15ABAAEBBB6}"/>
              </a:ext>
            </a:extLst>
          </p:cNvPr>
          <p:cNvCxnSpPr/>
          <p:nvPr/>
        </p:nvCxnSpPr>
        <p:spPr>
          <a:xfrm>
            <a:off x="8957115" y="0"/>
            <a:ext cx="46721" cy="51435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8" name="Google Shape;442;p28">
            <a:extLst>
              <a:ext uri="{FF2B5EF4-FFF2-40B4-BE49-F238E27FC236}">
                <a16:creationId xmlns:a16="http://schemas.microsoft.com/office/drawing/2014/main" xmlns="" id="{D9C08C27-E595-4FC2-8CF7-28354230EBA2}"/>
              </a:ext>
            </a:extLst>
          </p:cNvPr>
          <p:cNvSpPr/>
          <p:nvPr/>
        </p:nvSpPr>
        <p:spPr>
          <a:xfrm>
            <a:off x="4925243" y="847540"/>
            <a:ext cx="2645965" cy="3049964"/>
          </a:xfrm>
          <a:custGeom>
            <a:avLst/>
            <a:gdLst/>
            <a:ahLst/>
            <a:cxnLst/>
            <a:rect l="l" t="t" r="r" b="b"/>
            <a:pathLst>
              <a:path w="53747" h="74336" extrusionOk="0">
                <a:moveTo>
                  <a:pt x="52246" y="65"/>
                </a:moveTo>
                <a:cubicBezTo>
                  <a:pt x="53040" y="65"/>
                  <a:pt x="53682" y="711"/>
                  <a:pt x="53682" y="1501"/>
                </a:cubicBezTo>
                <a:lnTo>
                  <a:pt x="53682" y="72835"/>
                </a:lnTo>
                <a:cubicBezTo>
                  <a:pt x="53682" y="73625"/>
                  <a:pt x="53040" y="74268"/>
                  <a:pt x="52246" y="74268"/>
                </a:cubicBezTo>
                <a:lnTo>
                  <a:pt x="1501" y="74268"/>
                </a:lnTo>
                <a:cubicBezTo>
                  <a:pt x="711" y="74268"/>
                  <a:pt x="65" y="73625"/>
                  <a:pt x="65" y="72835"/>
                </a:cubicBezTo>
                <a:lnTo>
                  <a:pt x="65" y="1501"/>
                </a:lnTo>
                <a:cubicBezTo>
                  <a:pt x="65" y="711"/>
                  <a:pt x="711" y="65"/>
                  <a:pt x="1501" y="65"/>
                </a:cubicBezTo>
                <a:close/>
                <a:moveTo>
                  <a:pt x="1501" y="1"/>
                </a:moveTo>
                <a:cubicBezTo>
                  <a:pt x="676" y="1"/>
                  <a:pt x="0" y="675"/>
                  <a:pt x="0" y="1501"/>
                </a:cubicBezTo>
                <a:lnTo>
                  <a:pt x="0" y="72835"/>
                </a:lnTo>
                <a:cubicBezTo>
                  <a:pt x="0" y="73660"/>
                  <a:pt x="676" y="74336"/>
                  <a:pt x="1501" y="74336"/>
                </a:cubicBezTo>
                <a:lnTo>
                  <a:pt x="52246" y="74336"/>
                </a:lnTo>
                <a:cubicBezTo>
                  <a:pt x="53076" y="74336"/>
                  <a:pt x="53747" y="73660"/>
                  <a:pt x="53747" y="72835"/>
                </a:cubicBezTo>
                <a:lnTo>
                  <a:pt x="53747" y="1501"/>
                </a:lnTo>
                <a:cubicBezTo>
                  <a:pt x="53747" y="675"/>
                  <a:pt x="53076" y="1"/>
                  <a:pt x="52246" y="1"/>
                </a:cubicBezTo>
                <a:close/>
              </a:path>
            </a:pathLst>
          </a:cu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4726951" y="473663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 txBox="1">
            <a:spLocks noGrp="1"/>
          </p:cNvSpPr>
          <p:nvPr>
            <p:ph type="ctrTitle" idx="4"/>
          </p:nvPr>
        </p:nvSpPr>
        <p:spPr>
          <a:xfrm>
            <a:off x="5052513" y="669161"/>
            <a:ext cx="1899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he solution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876488" y="172196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1A1A1A"/>
                </a:solidFill>
                <a:effectLst/>
                <a:latin typeface="Roboto Condensed" panose="02000000000000000000" pitchFamily="2" charset="0"/>
              </a:rPr>
              <a:t>Notebook illustration</a:t>
            </a:r>
            <a:r>
              <a:rPr lang="en-US" b="0" i="0" dirty="0">
                <a:solidFill>
                  <a:srgbClr val="1A1A1A"/>
                </a:solidFill>
                <a:effectLst/>
                <a:latin typeface="Lato" panose="020F0502020204030203" pitchFamily="34" charset="0"/>
              </a:rPr>
              <a:t> </a:t>
            </a:r>
            <a:endParaRPr dirty="0"/>
          </a:p>
        </p:txBody>
      </p: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سهم: لليمين 5">
            <a:extLst>
              <a:ext uri="{FF2B5EF4-FFF2-40B4-BE49-F238E27FC236}">
                <a16:creationId xmlns:a16="http://schemas.microsoft.com/office/drawing/2014/main" xmlns="" id="{5C6FAE8F-E94C-4E61-A567-5D928DDF5C7E}"/>
              </a:ext>
            </a:extLst>
          </p:cNvPr>
          <p:cNvSpPr/>
          <p:nvPr/>
        </p:nvSpPr>
        <p:spPr>
          <a:xfrm>
            <a:off x="1219480" y="3097613"/>
            <a:ext cx="1469978" cy="4130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1" name="Google Shape;2531;p46"/>
          <p:cNvGrpSpPr/>
          <p:nvPr/>
        </p:nvGrpSpPr>
        <p:grpSpPr>
          <a:xfrm>
            <a:off x="4237331" y="1731885"/>
            <a:ext cx="1090502" cy="1018186"/>
            <a:chOff x="4694531" y="2250235"/>
            <a:chExt cx="1090502" cy="1018186"/>
          </a:xfrm>
        </p:grpSpPr>
        <p:sp>
          <p:nvSpPr>
            <p:cNvPr id="2532" name="Google Shape;2532;p46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6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6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6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6" name="Google Shape;2536;p46"/>
          <p:cNvSpPr txBox="1">
            <a:spLocks noGrp="1"/>
          </p:cNvSpPr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537" name="Google Shape;2537;p46"/>
          <p:cNvSpPr txBox="1">
            <a:spLocks noGrp="1"/>
          </p:cNvSpPr>
          <p:nvPr>
            <p:ph type="subTitle" idx="1"/>
          </p:nvPr>
        </p:nvSpPr>
        <p:spPr>
          <a:xfrm>
            <a:off x="793304" y="2533299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Does anyone have any questions?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2538" name="Google Shape;2538;p46"/>
          <p:cNvGrpSpPr/>
          <p:nvPr/>
        </p:nvGrpSpPr>
        <p:grpSpPr>
          <a:xfrm rot="756199">
            <a:off x="8106510" y="1734345"/>
            <a:ext cx="502396" cy="423275"/>
            <a:chOff x="2681574" y="1237063"/>
            <a:chExt cx="340338" cy="314998"/>
          </a:xfrm>
        </p:grpSpPr>
        <p:sp>
          <p:nvSpPr>
            <p:cNvPr id="2539" name="Google Shape;2539;p46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6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6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6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3" name="Google Shape;2543;p46"/>
          <p:cNvGrpSpPr/>
          <p:nvPr/>
        </p:nvGrpSpPr>
        <p:grpSpPr>
          <a:xfrm>
            <a:off x="6472501" y="1281478"/>
            <a:ext cx="1000385" cy="883233"/>
            <a:chOff x="6472501" y="1326053"/>
            <a:chExt cx="1000385" cy="883233"/>
          </a:xfrm>
        </p:grpSpPr>
        <p:sp>
          <p:nvSpPr>
            <p:cNvPr id="2544" name="Google Shape;2544;p46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6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6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6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46"/>
          <p:cNvGrpSpPr/>
          <p:nvPr/>
        </p:nvGrpSpPr>
        <p:grpSpPr>
          <a:xfrm>
            <a:off x="6256625" y="936264"/>
            <a:ext cx="546250" cy="503056"/>
            <a:chOff x="6256625" y="616414"/>
            <a:chExt cx="546250" cy="503056"/>
          </a:xfrm>
        </p:grpSpPr>
        <p:sp>
          <p:nvSpPr>
            <p:cNvPr id="2549" name="Google Shape;2549;p46"/>
            <p:cNvSpPr/>
            <p:nvPr/>
          </p:nvSpPr>
          <p:spPr>
            <a:xfrm>
              <a:off x="6256625" y="616414"/>
              <a:ext cx="546250" cy="503056"/>
            </a:xfrm>
            <a:custGeom>
              <a:avLst/>
              <a:gdLst/>
              <a:ahLst/>
              <a:cxnLst/>
              <a:rect l="l" t="t" r="r" b="b"/>
              <a:pathLst>
                <a:path w="12305" h="11332" extrusionOk="0">
                  <a:moveTo>
                    <a:pt x="6142" y="0"/>
                  </a:moveTo>
                  <a:cubicBezTo>
                    <a:pt x="3460" y="0"/>
                    <a:pt x="1077" y="1903"/>
                    <a:pt x="571" y="4630"/>
                  </a:cubicBezTo>
                  <a:cubicBezTo>
                    <a:pt x="1" y="7706"/>
                    <a:pt x="2035" y="10663"/>
                    <a:pt x="5119" y="11234"/>
                  </a:cubicBezTo>
                  <a:cubicBezTo>
                    <a:pt x="5471" y="11300"/>
                    <a:pt x="5822" y="11332"/>
                    <a:pt x="6167" y="11332"/>
                  </a:cubicBezTo>
                  <a:cubicBezTo>
                    <a:pt x="8847" y="11332"/>
                    <a:pt x="11228" y="9429"/>
                    <a:pt x="11733" y="6705"/>
                  </a:cubicBezTo>
                  <a:cubicBezTo>
                    <a:pt x="12305" y="3629"/>
                    <a:pt x="10269" y="671"/>
                    <a:pt x="7186" y="97"/>
                  </a:cubicBezTo>
                  <a:cubicBezTo>
                    <a:pt x="6835" y="32"/>
                    <a:pt x="6486" y="0"/>
                    <a:pt x="6142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6"/>
            <p:cNvSpPr/>
            <p:nvPr/>
          </p:nvSpPr>
          <p:spPr>
            <a:xfrm>
              <a:off x="6321659" y="676342"/>
              <a:ext cx="416224" cy="383285"/>
            </a:xfrm>
            <a:custGeom>
              <a:avLst/>
              <a:gdLst/>
              <a:ahLst/>
              <a:cxnLst/>
              <a:rect l="l" t="t" r="r" b="b"/>
              <a:pathLst>
                <a:path w="9376" h="8634" extrusionOk="0">
                  <a:moveTo>
                    <a:pt x="4678" y="0"/>
                  </a:moveTo>
                  <a:cubicBezTo>
                    <a:pt x="2635" y="0"/>
                    <a:pt x="819" y="1451"/>
                    <a:pt x="434" y="3528"/>
                  </a:cubicBezTo>
                  <a:cubicBezTo>
                    <a:pt x="0" y="5872"/>
                    <a:pt x="1551" y="8125"/>
                    <a:pt x="3898" y="8559"/>
                  </a:cubicBezTo>
                  <a:cubicBezTo>
                    <a:pt x="4167" y="8610"/>
                    <a:pt x="4434" y="8634"/>
                    <a:pt x="4698" y="8634"/>
                  </a:cubicBezTo>
                  <a:cubicBezTo>
                    <a:pt x="6741" y="8634"/>
                    <a:pt x="8556" y="7183"/>
                    <a:pt x="8941" y="5107"/>
                  </a:cubicBezTo>
                  <a:cubicBezTo>
                    <a:pt x="9375" y="2763"/>
                    <a:pt x="7825" y="509"/>
                    <a:pt x="5477" y="74"/>
                  </a:cubicBezTo>
                  <a:cubicBezTo>
                    <a:pt x="5209" y="24"/>
                    <a:pt x="4942" y="0"/>
                    <a:pt x="4678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6"/>
            <p:cNvSpPr/>
            <p:nvPr/>
          </p:nvSpPr>
          <p:spPr>
            <a:xfrm>
              <a:off x="6339016" y="668929"/>
              <a:ext cx="386881" cy="228266"/>
            </a:xfrm>
            <a:custGeom>
              <a:avLst/>
              <a:gdLst/>
              <a:ahLst/>
              <a:cxnLst/>
              <a:rect l="l" t="t" r="r" b="b"/>
              <a:pathLst>
                <a:path w="8715" h="5142" extrusionOk="0">
                  <a:moveTo>
                    <a:pt x="4257" y="1"/>
                  </a:moveTo>
                  <a:cubicBezTo>
                    <a:pt x="4020" y="4"/>
                    <a:pt x="3787" y="26"/>
                    <a:pt x="3561" y="66"/>
                  </a:cubicBezTo>
                  <a:cubicBezTo>
                    <a:pt x="3335" y="102"/>
                    <a:pt x="3115" y="159"/>
                    <a:pt x="2908" y="227"/>
                  </a:cubicBezTo>
                  <a:cubicBezTo>
                    <a:pt x="2696" y="296"/>
                    <a:pt x="2498" y="382"/>
                    <a:pt x="2312" y="478"/>
                  </a:cubicBezTo>
                  <a:cubicBezTo>
                    <a:pt x="1935" y="665"/>
                    <a:pt x="1608" y="902"/>
                    <a:pt x="1332" y="1154"/>
                  </a:cubicBezTo>
                  <a:cubicBezTo>
                    <a:pt x="1059" y="1404"/>
                    <a:pt x="837" y="1674"/>
                    <a:pt x="660" y="1936"/>
                  </a:cubicBezTo>
                  <a:cubicBezTo>
                    <a:pt x="309" y="2459"/>
                    <a:pt x="148" y="2951"/>
                    <a:pt x="72" y="3289"/>
                  </a:cubicBezTo>
                  <a:cubicBezTo>
                    <a:pt x="0" y="3630"/>
                    <a:pt x="0" y="3824"/>
                    <a:pt x="22" y="3827"/>
                  </a:cubicBezTo>
                  <a:cubicBezTo>
                    <a:pt x="22" y="3827"/>
                    <a:pt x="22" y="3827"/>
                    <a:pt x="23" y="3827"/>
                  </a:cubicBezTo>
                  <a:cubicBezTo>
                    <a:pt x="48" y="3827"/>
                    <a:pt x="91" y="3641"/>
                    <a:pt x="198" y="3325"/>
                  </a:cubicBezTo>
                  <a:cubicBezTo>
                    <a:pt x="309" y="3006"/>
                    <a:pt x="496" y="2550"/>
                    <a:pt x="851" y="2068"/>
                  </a:cubicBezTo>
                  <a:cubicBezTo>
                    <a:pt x="1031" y="1828"/>
                    <a:pt x="1249" y="1584"/>
                    <a:pt x="1515" y="1358"/>
                  </a:cubicBezTo>
                  <a:cubicBezTo>
                    <a:pt x="1780" y="1132"/>
                    <a:pt x="2093" y="920"/>
                    <a:pt x="2448" y="751"/>
                  </a:cubicBezTo>
                  <a:cubicBezTo>
                    <a:pt x="2624" y="665"/>
                    <a:pt x="2810" y="590"/>
                    <a:pt x="3004" y="529"/>
                  </a:cubicBezTo>
                  <a:cubicBezTo>
                    <a:pt x="3201" y="468"/>
                    <a:pt x="3403" y="418"/>
                    <a:pt x="3615" y="385"/>
                  </a:cubicBezTo>
                  <a:cubicBezTo>
                    <a:pt x="3826" y="353"/>
                    <a:pt x="4041" y="332"/>
                    <a:pt x="4261" y="332"/>
                  </a:cubicBezTo>
                  <a:cubicBezTo>
                    <a:pt x="4480" y="332"/>
                    <a:pt x="4702" y="349"/>
                    <a:pt x="4929" y="382"/>
                  </a:cubicBezTo>
                  <a:cubicBezTo>
                    <a:pt x="5151" y="418"/>
                    <a:pt x="5366" y="468"/>
                    <a:pt x="5578" y="532"/>
                  </a:cubicBezTo>
                  <a:cubicBezTo>
                    <a:pt x="5786" y="600"/>
                    <a:pt x="5987" y="683"/>
                    <a:pt x="6178" y="780"/>
                  </a:cubicBezTo>
                  <a:cubicBezTo>
                    <a:pt x="6367" y="870"/>
                    <a:pt x="6547" y="981"/>
                    <a:pt x="6716" y="1099"/>
                  </a:cubicBezTo>
                  <a:cubicBezTo>
                    <a:pt x="6884" y="1215"/>
                    <a:pt x="7039" y="1344"/>
                    <a:pt x="7182" y="1477"/>
                  </a:cubicBezTo>
                  <a:cubicBezTo>
                    <a:pt x="7470" y="1745"/>
                    <a:pt x="7699" y="2040"/>
                    <a:pt x="7889" y="2335"/>
                  </a:cubicBezTo>
                  <a:cubicBezTo>
                    <a:pt x="8073" y="2632"/>
                    <a:pt x="8209" y="2930"/>
                    <a:pt x="8310" y="3213"/>
                  </a:cubicBezTo>
                  <a:cubicBezTo>
                    <a:pt x="8504" y="3777"/>
                    <a:pt x="8547" y="4273"/>
                    <a:pt x="8557" y="4606"/>
                  </a:cubicBezTo>
                  <a:cubicBezTo>
                    <a:pt x="8564" y="4947"/>
                    <a:pt x="8547" y="5138"/>
                    <a:pt x="8575" y="5141"/>
                  </a:cubicBezTo>
                  <a:cubicBezTo>
                    <a:pt x="8575" y="5141"/>
                    <a:pt x="8575" y="5141"/>
                    <a:pt x="8576" y="5141"/>
                  </a:cubicBezTo>
                  <a:cubicBezTo>
                    <a:pt x="8594" y="5141"/>
                    <a:pt x="8655" y="4954"/>
                    <a:pt x="8686" y="4613"/>
                  </a:cubicBezTo>
                  <a:cubicBezTo>
                    <a:pt x="8715" y="4265"/>
                    <a:pt x="8708" y="3748"/>
                    <a:pt x="8532" y="3142"/>
                  </a:cubicBezTo>
                  <a:cubicBezTo>
                    <a:pt x="8442" y="2840"/>
                    <a:pt x="8310" y="2517"/>
                    <a:pt x="8123" y="2194"/>
                  </a:cubicBezTo>
                  <a:cubicBezTo>
                    <a:pt x="7936" y="1875"/>
                    <a:pt x="7695" y="1552"/>
                    <a:pt x="7394" y="1258"/>
                  </a:cubicBezTo>
                  <a:cubicBezTo>
                    <a:pt x="7243" y="1110"/>
                    <a:pt x="7078" y="970"/>
                    <a:pt x="6899" y="841"/>
                  </a:cubicBezTo>
                  <a:cubicBezTo>
                    <a:pt x="6719" y="712"/>
                    <a:pt x="6529" y="594"/>
                    <a:pt x="6324" y="489"/>
                  </a:cubicBezTo>
                  <a:cubicBezTo>
                    <a:pt x="6120" y="385"/>
                    <a:pt x="5905" y="292"/>
                    <a:pt x="5678" y="220"/>
                  </a:cubicBezTo>
                  <a:cubicBezTo>
                    <a:pt x="5452" y="148"/>
                    <a:pt x="5219" y="91"/>
                    <a:pt x="4979" y="55"/>
                  </a:cubicBezTo>
                  <a:cubicBezTo>
                    <a:pt x="4735" y="19"/>
                    <a:pt x="4494" y="1"/>
                    <a:pt x="425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6"/>
            <p:cNvSpPr/>
            <p:nvPr/>
          </p:nvSpPr>
          <p:spPr>
            <a:xfrm>
              <a:off x="6431261" y="735693"/>
              <a:ext cx="191864" cy="281937"/>
            </a:xfrm>
            <a:custGeom>
              <a:avLst/>
              <a:gdLst/>
              <a:ahLst/>
              <a:cxnLst/>
              <a:rect l="l" t="t" r="r" b="b"/>
              <a:pathLst>
                <a:path w="4322" h="6351" extrusionOk="0">
                  <a:moveTo>
                    <a:pt x="2226" y="1620"/>
                  </a:moveTo>
                  <a:lnTo>
                    <a:pt x="2064" y="2560"/>
                  </a:lnTo>
                  <a:cubicBezTo>
                    <a:pt x="1791" y="2420"/>
                    <a:pt x="1612" y="2259"/>
                    <a:pt x="1651" y="2025"/>
                  </a:cubicBezTo>
                  <a:cubicBezTo>
                    <a:pt x="1691" y="1807"/>
                    <a:pt x="1863" y="1638"/>
                    <a:pt x="2226" y="1620"/>
                  </a:cubicBezTo>
                  <a:close/>
                  <a:moveTo>
                    <a:pt x="2534" y="3816"/>
                  </a:moveTo>
                  <a:cubicBezTo>
                    <a:pt x="2803" y="3964"/>
                    <a:pt x="2972" y="4121"/>
                    <a:pt x="2932" y="4355"/>
                  </a:cubicBezTo>
                  <a:cubicBezTo>
                    <a:pt x="2897" y="4567"/>
                    <a:pt x="2721" y="4714"/>
                    <a:pt x="2377" y="4732"/>
                  </a:cubicBezTo>
                  <a:lnTo>
                    <a:pt x="2534" y="3816"/>
                  </a:lnTo>
                  <a:close/>
                  <a:moveTo>
                    <a:pt x="2502" y="1"/>
                  </a:moveTo>
                  <a:lnTo>
                    <a:pt x="2377" y="737"/>
                  </a:lnTo>
                  <a:cubicBezTo>
                    <a:pt x="2323" y="734"/>
                    <a:pt x="2270" y="732"/>
                    <a:pt x="2218" y="732"/>
                  </a:cubicBezTo>
                  <a:cubicBezTo>
                    <a:pt x="1249" y="732"/>
                    <a:pt x="691" y="1228"/>
                    <a:pt x="575" y="1896"/>
                  </a:cubicBezTo>
                  <a:cubicBezTo>
                    <a:pt x="413" y="2847"/>
                    <a:pt x="1192" y="3231"/>
                    <a:pt x="1899" y="3536"/>
                  </a:cubicBezTo>
                  <a:lnTo>
                    <a:pt x="1709" y="4646"/>
                  </a:lnTo>
                  <a:cubicBezTo>
                    <a:pt x="1239" y="4517"/>
                    <a:pt x="793" y="4255"/>
                    <a:pt x="503" y="3953"/>
                  </a:cubicBezTo>
                  <a:lnTo>
                    <a:pt x="0" y="4699"/>
                  </a:lnTo>
                  <a:cubicBezTo>
                    <a:pt x="316" y="5047"/>
                    <a:pt x="912" y="5360"/>
                    <a:pt x="1562" y="5514"/>
                  </a:cubicBezTo>
                  <a:lnTo>
                    <a:pt x="1440" y="6236"/>
                  </a:lnTo>
                  <a:lnTo>
                    <a:pt x="2100" y="6351"/>
                  </a:lnTo>
                  <a:lnTo>
                    <a:pt x="2229" y="5607"/>
                  </a:lnTo>
                  <a:cubicBezTo>
                    <a:pt x="2278" y="5610"/>
                    <a:pt x="2326" y="5611"/>
                    <a:pt x="2373" y="5611"/>
                  </a:cubicBezTo>
                  <a:cubicBezTo>
                    <a:pt x="3346" y="5611"/>
                    <a:pt x="3904" y="5116"/>
                    <a:pt x="4017" y="4459"/>
                  </a:cubicBezTo>
                  <a:cubicBezTo>
                    <a:pt x="4175" y="3523"/>
                    <a:pt x="3406" y="3138"/>
                    <a:pt x="2700" y="2840"/>
                  </a:cubicBezTo>
                  <a:lnTo>
                    <a:pt x="2894" y="1714"/>
                  </a:lnTo>
                  <a:cubicBezTo>
                    <a:pt x="3220" y="1810"/>
                    <a:pt x="3543" y="1982"/>
                    <a:pt x="3848" y="2230"/>
                  </a:cubicBezTo>
                  <a:lnTo>
                    <a:pt x="4322" y="1472"/>
                  </a:lnTo>
                  <a:cubicBezTo>
                    <a:pt x="3995" y="1179"/>
                    <a:pt x="3532" y="963"/>
                    <a:pt x="3044" y="837"/>
                  </a:cubicBezTo>
                  <a:lnTo>
                    <a:pt x="3166" y="11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3" name="Google Shape;2553;p46"/>
          <p:cNvGrpSpPr/>
          <p:nvPr/>
        </p:nvGrpSpPr>
        <p:grpSpPr>
          <a:xfrm flipH="1">
            <a:off x="7934272" y="3156168"/>
            <a:ext cx="921144" cy="1561106"/>
            <a:chOff x="4321997" y="3141168"/>
            <a:chExt cx="921144" cy="1561106"/>
          </a:xfrm>
        </p:grpSpPr>
        <p:sp>
          <p:nvSpPr>
            <p:cNvPr id="2554" name="Google Shape;2554;p46"/>
            <p:cNvSpPr/>
            <p:nvPr/>
          </p:nvSpPr>
          <p:spPr>
            <a:xfrm>
              <a:off x="4321997" y="3141168"/>
              <a:ext cx="921144" cy="1187366"/>
            </a:xfrm>
            <a:custGeom>
              <a:avLst/>
              <a:gdLst/>
              <a:ahLst/>
              <a:cxnLst/>
              <a:rect l="l" t="t" r="r" b="b"/>
              <a:pathLst>
                <a:path w="20750" h="26747" extrusionOk="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6"/>
            <p:cNvSpPr/>
            <p:nvPr/>
          </p:nvSpPr>
          <p:spPr>
            <a:xfrm>
              <a:off x="4380949" y="3168602"/>
              <a:ext cx="665088" cy="1533672"/>
            </a:xfrm>
            <a:custGeom>
              <a:avLst/>
              <a:gdLst/>
              <a:ahLst/>
              <a:cxnLst/>
              <a:rect l="l" t="t" r="r" b="b"/>
              <a:pathLst>
                <a:path w="14982" h="34548" extrusionOk="0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6"/>
            <p:cNvSpPr/>
            <p:nvPr/>
          </p:nvSpPr>
          <p:spPr>
            <a:xfrm>
              <a:off x="4797120" y="3348164"/>
              <a:ext cx="48477" cy="359002"/>
            </a:xfrm>
            <a:custGeom>
              <a:avLst/>
              <a:gdLst/>
              <a:ahLst/>
              <a:cxnLst/>
              <a:rect l="l" t="t" r="r" b="b"/>
              <a:pathLst>
                <a:path w="1092" h="8087" extrusionOk="0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6"/>
            <p:cNvSpPr/>
            <p:nvPr/>
          </p:nvSpPr>
          <p:spPr>
            <a:xfrm>
              <a:off x="4377886" y="3628362"/>
              <a:ext cx="419731" cy="78930"/>
            </a:xfrm>
            <a:custGeom>
              <a:avLst/>
              <a:gdLst/>
              <a:ahLst/>
              <a:cxnLst/>
              <a:rect l="l" t="t" r="r" b="b"/>
              <a:pathLst>
                <a:path w="9455" h="1778" extrusionOk="0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6"/>
            <p:cNvSpPr/>
            <p:nvPr/>
          </p:nvSpPr>
          <p:spPr>
            <a:xfrm>
              <a:off x="4980013" y="3637507"/>
              <a:ext cx="211663" cy="535906"/>
            </a:xfrm>
            <a:custGeom>
              <a:avLst/>
              <a:gdLst/>
              <a:ahLst/>
              <a:cxnLst/>
              <a:rect l="l" t="t" r="r" b="b"/>
              <a:pathLst>
                <a:path w="4768" h="12072" extrusionOk="0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6"/>
            <p:cNvSpPr/>
            <p:nvPr/>
          </p:nvSpPr>
          <p:spPr>
            <a:xfrm>
              <a:off x="4422677" y="3993702"/>
              <a:ext cx="557747" cy="179790"/>
            </a:xfrm>
            <a:custGeom>
              <a:avLst/>
              <a:gdLst/>
              <a:ahLst/>
              <a:cxnLst/>
              <a:rect l="l" t="t" r="r" b="b"/>
              <a:pathLst>
                <a:path w="12564" h="4050" extrusionOk="0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0" name="Google Shape;2560;p46"/>
          <p:cNvGrpSpPr/>
          <p:nvPr/>
        </p:nvGrpSpPr>
        <p:grpSpPr>
          <a:xfrm>
            <a:off x="4980432" y="915866"/>
            <a:ext cx="773384" cy="715644"/>
            <a:chOff x="2681574" y="1237063"/>
            <a:chExt cx="340338" cy="314998"/>
          </a:xfrm>
        </p:grpSpPr>
        <p:sp>
          <p:nvSpPr>
            <p:cNvPr id="2561" name="Google Shape;2561;p46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6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6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6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5" name="Google Shape;2565;p46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2566" name="Google Shape;2566;p46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6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6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6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6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46"/>
          <p:cNvGrpSpPr/>
          <p:nvPr/>
        </p:nvGrpSpPr>
        <p:grpSpPr>
          <a:xfrm rot="-721003">
            <a:off x="4854784" y="1530565"/>
            <a:ext cx="1961438" cy="2825117"/>
            <a:chOff x="4937611" y="1161749"/>
            <a:chExt cx="1961412" cy="2825079"/>
          </a:xfrm>
        </p:grpSpPr>
        <p:sp>
          <p:nvSpPr>
            <p:cNvPr id="2572" name="Google Shape;2572;p46"/>
            <p:cNvSpPr/>
            <p:nvPr/>
          </p:nvSpPr>
          <p:spPr>
            <a:xfrm>
              <a:off x="5456776" y="1161749"/>
              <a:ext cx="1117961" cy="499117"/>
            </a:xfrm>
            <a:custGeom>
              <a:avLst/>
              <a:gdLst/>
              <a:ahLst/>
              <a:cxnLst/>
              <a:rect l="l" t="t" r="r" b="b"/>
              <a:pathLst>
                <a:path w="34909" h="15584" extrusionOk="0">
                  <a:moveTo>
                    <a:pt x="1" y="0"/>
                  </a:moveTo>
                  <a:cubicBezTo>
                    <a:pt x="8550" y="5252"/>
                    <a:pt x="8348" y="15583"/>
                    <a:pt x="8348" y="15583"/>
                  </a:cubicBezTo>
                  <a:lnTo>
                    <a:pt x="34909" y="15583"/>
                  </a:lnTo>
                  <a:cubicBezTo>
                    <a:pt x="34846" y="6279"/>
                    <a:pt x="27099" y="0"/>
                    <a:pt x="270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6"/>
            <p:cNvSpPr/>
            <p:nvPr/>
          </p:nvSpPr>
          <p:spPr>
            <a:xfrm>
              <a:off x="5815749" y="1280498"/>
              <a:ext cx="442746" cy="3875"/>
            </a:xfrm>
            <a:custGeom>
              <a:avLst/>
              <a:gdLst/>
              <a:ahLst/>
              <a:cxnLst/>
              <a:rect l="l" t="t" r="r" b="b"/>
              <a:pathLst>
                <a:path w="13825" h="121" extrusionOk="0">
                  <a:moveTo>
                    <a:pt x="6910" y="1"/>
                  </a:moveTo>
                  <a:cubicBezTo>
                    <a:pt x="3093" y="1"/>
                    <a:pt x="1" y="27"/>
                    <a:pt x="1" y="61"/>
                  </a:cubicBezTo>
                  <a:cubicBezTo>
                    <a:pt x="1" y="94"/>
                    <a:pt x="3093" y="120"/>
                    <a:pt x="6910" y="120"/>
                  </a:cubicBezTo>
                  <a:cubicBezTo>
                    <a:pt x="10728" y="120"/>
                    <a:pt x="13825" y="94"/>
                    <a:pt x="13825" y="61"/>
                  </a:cubicBezTo>
                  <a:cubicBezTo>
                    <a:pt x="13825" y="27"/>
                    <a:pt x="10728" y="1"/>
                    <a:pt x="69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6"/>
            <p:cNvSpPr/>
            <p:nvPr/>
          </p:nvSpPr>
          <p:spPr>
            <a:xfrm>
              <a:off x="5766462" y="1340321"/>
              <a:ext cx="586762" cy="3875"/>
            </a:xfrm>
            <a:custGeom>
              <a:avLst/>
              <a:gdLst/>
              <a:ahLst/>
              <a:cxnLst/>
              <a:rect l="l" t="t" r="r" b="b"/>
              <a:pathLst>
                <a:path w="18322" h="121" extrusionOk="0">
                  <a:moveTo>
                    <a:pt x="9159" y="0"/>
                  </a:moveTo>
                  <a:cubicBezTo>
                    <a:pt x="4102" y="0"/>
                    <a:pt x="1" y="27"/>
                    <a:pt x="1" y="60"/>
                  </a:cubicBezTo>
                  <a:cubicBezTo>
                    <a:pt x="1" y="94"/>
                    <a:pt x="4102" y="120"/>
                    <a:pt x="9159" y="120"/>
                  </a:cubicBezTo>
                  <a:cubicBezTo>
                    <a:pt x="14221" y="120"/>
                    <a:pt x="18322" y="94"/>
                    <a:pt x="18322" y="60"/>
                  </a:cubicBezTo>
                  <a:cubicBezTo>
                    <a:pt x="18322" y="27"/>
                    <a:pt x="14221" y="0"/>
                    <a:pt x="9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6"/>
            <p:cNvSpPr/>
            <p:nvPr/>
          </p:nvSpPr>
          <p:spPr>
            <a:xfrm>
              <a:off x="5815749" y="1491737"/>
              <a:ext cx="586762" cy="4003"/>
            </a:xfrm>
            <a:custGeom>
              <a:avLst/>
              <a:gdLst/>
              <a:ahLst/>
              <a:cxnLst/>
              <a:rect l="l" t="t" r="r" b="b"/>
              <a:pathLst>
                <a:path w="18322" h="125" extrusionOk="0">
                  <a:moveTo>
                    <a:pt x="9160" y="1"/>
                  </a:moveTo>
                  <a:cubicBezTo>
                    <a:pt x="4102" y="1"/>
                    <a:pt x="1" y="31"/>
                    <a:pt x="1" y="65"/>
                  </a:cubicBezTo>
                  <a:cubicBezTo>
                    <a:pt x="1" y="95"/>
                    <a:pt x="4102" y="125"/>
                    <a:pt x="9160" y="125"/>
                  </a:cubicBezTo>
                  <a:cubicBezTo>
                    <a:pt x="14220" y="125"/>
                    <a:pt x="18321" y="95"/>
                    <a:pt x="18321" y="65"/>
                  </a:cubicBezTo>
                  <a:cubicBezTo>
                    <a:pt x="18321" y="31"/>
                    <a:pt x="14220" y="1"/>
                    <a:pt x="91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6"/>
            <p:cNvSpPr/>
            <p:nvPr/>
          </p:nvSpPr>
          <p:spPr>
            <a:xfrm>
              <a:off x="5790033" y="1409368"/>
              <a:ext cx="305903" cy="3843"/>
            </a:xfrm>
            <a:custGeom>
              <a:avLst/>
              <a:gdLst/>
              <a:ahLst/>
              <a:cxnLst/>
              <a:rect l="l" t="t" r="r" b="b"/>
              <a:pathLst>
                <a:path w="9552" h="120" extrusionOk="0">
                  <a:moveTo>
                    <a:pt x="4778" y="0"/>
                  </a:moveTo>
                  <a:cubicBezTo>
                    <a:pt x="3459" y="0"/>
                    <a:pt x="2264" y="7"/>
                    <a:pt x="1402" y="18"/>
                  </a:cubicBezTo>
                  <a:cubicBezTo>
                    <a:pt x="983" y="26"/>
                    <a:pt x="640" y="30"/>
                    <a:pt x="378" y="37"/>
                  </a:cubicBezTo>
                  <a:cubicBezTo>
                    <a:pt x="135" y="45"/>
                    <a:pt x="1" y="52"/>
                    <a:pt x="1" y="59"/>
                  </a:cubicBezTo>
                  <a:cubicBezTo>
                    <a:pt x="1" y="67"/>
                    <a:pt x="135" y="75"/>
                    <a:pt x="378" y="82"/>
                  </a:cubicBezTo>
                  <a:cubicBezTo>
                    <a:pt x="640" y="90"/>
                    <a:pt x="983" y="93"/>
                    <a:pt x="1402" y="101"/>
                  </a:cubicBezTo>
                  <a:cubicBezTo>
                    <a:pt x="2264" y="112"/>
                    <a:pt x="3459" y="119"/>
                    <a:pt x="4778" y="119"/>
                  </a:cubicBezTo>
                  <a:cubicBezTo>
                    <a:pt x="6096" y="119"/>
                    <a:pt x="7291" y="112"/>
                    <a:pt x="8154" y="101"/>
                  </a:cubicBezTo>
                  <a:cubicBezTo>
                    <a:pt x="8569" y="93"/>
                    <a:pt x="8916" y="90"/>
                    <a:pt x="9178" y="82"/>
                  </a:cubicBezTo>
                  <a:cubicBezTo>
                    <a:pt x="9420" y="75"/>
                    <a:pt x="9551" y="67"/>
                    <a:pt x="9551" y="59"/>
                  </a:cubicBezTo>
                  <a:cubicBezTo>
                    <a:pt x="9551" y="52"/>
                    <a:pt x="9420" y="45"/>
                    <a:pt x="9178" y="37"/>
                  </a:cubicBezTo>
                  <a:cubicBezTo>
                    <a:pt x="8916" y="30"/>
                    <a:pt x="8569" y="26"/>
                    <a:pt x="8154" y="18"/>
                  </a:cubicBezTo>
                  <a:cubicBezTo>
                    <a:pt x="7291" y="7"/>
                    <a:pt x="6096" y="0"/>
                    <a:pt x="47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6"/>
            <p:cNvSpPr/>
            <p:nvPr/>
          </p:nvSpPr>
          <p:spPr>
            <a:xfrm>
              <a:off x="6127260" y="1409368"/>
              <a:ext cx="225968" cy="3843"/>
            </a:xfrm>
            <a:custGeom>
              <a:avLst/>
              <a:gdLst/>
              <a:ahLst/>
              <a:cxnLst/>
              <a:rect l="l" t="t" r="r" b="b"/>
              <a:pathLst>
                <a:path w="7056" h="120" extrusionOk="0">
                  <a:moveTo>
                    <a:pt x="3526" y="0"/>
                  </a:moveTo>
                  <a:cubicBezTo>
                    <a:pt x="2551" y="0"/>
                    <a:pt x="1669" y="7"/>
                    <a:pt x="1031" y="18"/>
                  </a:cubicBezTo>
                  <a:cubicBezTo>
                    <a:pt x="732" y="26"/>
                    <a:pt x="478" y="30"/>
                    <a:pt x="276" y="37"/>
                  </a:cubicBezTo>
                  <a:cubicBezTo>
                    <a:pt x="97" y="45"/>
                    <a:pt x="0" y="52"/>
                    <a:pt x="0" y="59"/>
                  </a:cubicBezTo>
                  <a:cubicBezTo>
                    <a:pt x="0" y="67"/>
                    <a:pt x="97" y="75"/>
                    <a:pt x="276" y="82"/>
                  </a:cubicBezTo>
                  <a:cubicBezTo>
                    <a:pt x="478" y="90"/>
                    <a:pt x="732" y="93"/>
                    <a:pt x="1031" y="101"/>
                  </a:cubicBezTo>
                  <a:cubicBezTo>
                    <a:pt x="1669" y="112"/>
                    <a:pt x="2551" y="119"/>
                    <a:pt x="3526" y="119"/>
                  </a:cubicBezTo>
                  <a:cubicBezTo>
                    <a:pt x="4501" y="119"/>
                    <a:pt x="5382" y="112"/>
                    <a:pt x="6021" y="101"/>
                  </a:cubicBezTo>
                  <a:cubicBezTo>
                    <a:pt x="6320" y="93"/>
                    <a:pt x="6574" y="90"/>
                    <a:pt x="6775" y="82"/>
                  </a:cubicBezTo>
                  <a:cubicBezTo>
                    <a:pt x="6954" y="75"/>
                    <a:pt x="7056" y="67"/>
                    <a:pt x="7056" y="59"/>
                  </a:cubicBezTo>
                  <a:cubicBezTo>
                    <a:pt x="7056" y="52"/>
                    <a:pt x="6954" y="45"/>
                    <a:pt x="6775" y="37"/>
                  </a:cubicBezTo>
                  <a:cubicBezTo>
                    <a:pt x="6574" y="30"/>
                    <a:pt x="6320" y="26"/>
                    <a:pt x="6021" y="18"/>
                  </a:cubicBezTo>
                  <a:cubicBezTo>
                    <a:pt x="5382" y="7"/>
                    <a:pt x="4501" y="0"/>
                    <a:pt x="35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6"/>
            <p:cNvSpPr/>
            <p:nvPr/>
          </p:nvSpPr>
          <p:spPr>
            <a:xfrm>
              <a:off x="5844476" y="1572985"/>
              <a:ext cx="305871" cy="3971"/>
            </a:xfrm>
            <a:custGeom>
              <a:avLst/>
              <a:gdLst/>
              <a:ahLst/>
              <a:cxnLst/>
              <a:rect l="l" t="t" r="r" b="b"/>
              <a:pathLst>
                <a:path w="9551" h="124" extrusionOk="0">
                  <a:moveTo>
                    <a:pt x="4777" y="1"/>
                  </a:moveTo>
                  <a:cubicBezTo>
                    <a:pt x="3459" y="1"/>
                    <a:pt x="2264" y="8"/>
                    <a:pt x="1400" y="19"/>
                  </a:cubicBezTo>
                  <a:cubicBezTo>
                    <a:pt x="983" y="27"/>
                    <a:pt x="638" y="34"/>
                    <a:pt x="378" y="38"/>
                  </a:cubicBezTo>
                  <a:cubicBezTo>
                    <a:pt x="135" y="46"/>
                    <a:pt x="0" y="53"/>
                    <a:pt x="0" y="60"/>
                  </a:cubicBezTo>
                  <a:cubicBezTo>
                    <a:pt x="0" y="72"/>
                    <a:pt x="135" y="79"/>
                    <a:pt x="378" y="86"/>
                  </a:cubicBezTo>
                  <a:cubicBezTo>
                    <a:pt x="638" y="90"/>
                    <a:pt x="983" y="98"/>
                    <a:pt x="1400" y="105"/>
                  </a:cubicBezTo>
                  <a:cubicBezTo>
                    <a:pt x="2264" y="116"/>
                    <a:pt x="3459" y="124"/>
                    <a:pt x="4777" y="124"/>
                  </a:cubicBezTo>
                  <a:cubicBezTo>
                    <a:pt x="6096" y="124"/>
                    <a:pt x="7287" y="116"/>
                    <a:pt x="8154" y="105"/>
                  </a:cubicBezTo>
                  <a:cubicBezTo>
                    <a:pt x="8568" y="98"/>
                    <a:pt x="8912" y="90"/>
                    <a:pt x="9177" y="86"/>
                  </a:cubicBezTo>
                  <a:cubicBezTo>
                    <a:pt x="9416" y="79"/>
                    <a:pt x="9551" y="72"/>
                    <a:pt x="9551" y="60"/>
                  </a:cubicBezTo>
                  <a:cubicBezTo>
                    <a:pt x="9551" y="53"/>
                    <a:pt x="9416" y="46"/>
                    <a:pt x="9177" y="38"/>
                  </a:cubicBezTo>
                  <a:cubicBezTo>
                    <a:pt x="8912" y="34"/>
                    <a:pt x="8568" y="27"/>
                    <a:pt x="8154" y="19"/>
                  </a:cubicBezTo>
                  <a:cubicBezTo>
                    <a:pt x="7287" y="8"/>
                    <a:pt x="6096" y="1"/>
                    <a:pt x="47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6"/>
            <p:cNvSpPr/>
            <p:nvPr/>
          </p:nvSpPr>
          <p:spPr>
            <a:xfrm>
              <a:off x="6181672" y="1572985"/>
              <a:ext cx="225840" cy="3971"/>
            </a:xfrm>
            <a:custGeom>
              <a:avLst/>
              <a:gdLst/>
              <a:ahLst/>
              <a:cxnLst/>
              <a:rect l="l" t="t" r="r" b="b"/>
              <a:pathLst>
                <a:path w="7052" h="124" extrusionOk="0">
                  <a:moveTo>
                    <a:pt x="3526" y="1"/>
                  </a:moveTo>
                  <a:cubicBezTo>
                    <a:pt x="2552" y="1"/>
                    <a:pt x="1670" y="8"/>
                    <a:pt x="1032" y="19"/>
                  </a:cubicBezTo>
                  <a:cubicBezTo>
                    <a:pt x="732" y="27"/>
                    <a:pt x="478" y="34"/>
                    <a:pt x="277" y="38"/>
                  </a:cubicBezTo>
                  <a:cubicBezTo>
                    <a:pt x="97" y="46"/>
                    <a:pt x="1" y="53"/>
                    <a:pt x="1" y="60"/>
                  </a:cubicBezTo>
                  <a:cubicBezTo>
                    <a:pt x="1" y="72"/>
                    <a:pt x="97" y="79"/>
                    <a:pt x="277" y="86"/>
                  </a:cubicBezTo>
                  <a:cubicBezTo>
                    <a:pt x="478" y="90"/>
                    <a:pt x="732" y="98"/>
                    <a:pt x="1032" y="105"/>
                  </a:cubicBezTo>
                  <a:cubicBezTo>
                    <a:pt x="1670" y="116"/>
                    <a:pt x="2552" y="124"/>
                    <a:pt x="3526" y="124"/>
                  </a:cubicBezTo>
                  <a:cubicBezTo>
                    <a:pt x="4502" y="124"/>
                    <a:pt x="5383" y="116"/>
                    <a:pt x="6021" y="105"/>
                  </a:cubicBezTo>
                  <a:cubicBezTo>
                    <a:pt x="6320" y="98"/>
                    <a:pt x="6574" y="90"/>
                    <a:pt x="6776" y="86"/>
                  </a:cubicBezTo>
                  <a:cubicBezTo>
                    <a:pt x="6955" y="79"/>
                    <a:pt x="7052" y="72"/>
                    <a:pt x="7052" y="60"/>
                  </a:cubicBezTo>
                  <a:cubicBezTo>
                    <a:pt x="7052" y="53"/>
                    <a:pt x="6955" y="46"/>
                    <a:pt x="6776" y="38"/>
                  </a:cubicBezTo>
                  <a:cubicBezTo>
                    <a:pt x="6574" y="34"/>
                    <a:pt x="6320" y="27"/>
                    <a:pt x="6021" y="19"/>
                  </a:cubicBezTo>
                  <a:cubicBezTo>
                    <a:pt x="5383" y="8"/>
                    <a:pt x="4502" y="1"/>
                    <a:pt x="35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6"/>
            <p:cNvSpPr/>
            <p:nvPr/>
          </p:nvSpPr>
          <p:spPr>
            <a:xfrm>
              <a:off x="4937611" y="1651447"/>
              <a:ext cx="1961307" cy="2335381"/>
            </a:xfrm>
            <a:custGeom>
              <a:avLst/>
              <a:gdLst/>
              <a:ahLst/>
              <a:cxnLst/>
              <a:rect l="l" t="t" r="r" b="b"/>
              <a:pathLst>
                <a:path w="61243" h="72918" extrusionOk="0">
                  <a:moveTo>
                    <a:pt x="19020" y="1"/>
                  </a:moveTo>
                  <a:cubicBezTo>
                    <a:pt x="740" y="1"/>
                    <a:pt x="192" y="14190"/>
                    <a:pt x="192" y="14190"/>
                  </a:cubicBezTo>
                  <a:cubicBezTo>
                    <a:pt x="1" y="27323"/>
                    <a:pt x="11856" y="31629"/>
                    <a:pt x="11856" y="31629"/>
                  </a:cubicBezTo>
                  <a:lnTo>
                    <a:pt x="13780" y="70740"/>
                  </a:lnTo>
                  <a:cubicBezTo>
                    <a:pt x="13840" y="71958"/>
                    <a:pt x="14845" y="72918"/>
                    <a:pt x="16066" y="72918"/>
                  </a:cubicBezTo>
                  <a:lnTo>
                    <a:pt x="57638" y="72918"/>
                  </a:lnTo>
                  <a:cubicBezTo>
                    <a:pt x="59636" y="72918"/>
                    <a:pt x="61242" y="71263"/>
                    <a:pt x="61178" y="69265"/>
                  </a:cubicBezTo>
                  <a:lnTo>
                    <a:pt x="590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6"/>
            <p:cNvSpPr/>
            <p:nvPr/>
          </p:nvSpPr>
          <p:spPr>
            <a:xfrm>
              <a:off x="5560026" y="1651447"/>
              <a:ext cx="1338997" cy="2335029"/>
            </a:xfrm>
            <a:custGeom>
              <a:avLst/>
              <a:gdLst/>
              <a:ahLst/>
              <a:cxnLst/>
              <a:rect l="l" t="t" r="r" b="b"/>
              <a:pathLst>
                <a:path w="41811" h="72907" extrusionOk="0">
                  <a:moveTo>
                    <a:pt x="0" y="1"/>
                  </a:moveTo>
                  <a:lnTo>
                    <a:pt x="1744" y="72810"/>
                  </a:lnTo>
                  <a:lnTo>
                    <a:pt x="38688" y="72906"/>
                  </a:lnTo>
                  <a:cubicBezTo>
                    <a:pt x="38693" y="72906"/>
                    <a:pt x="38697" y="72906"/>
                    <a:pt x="38701" y="72906"/>
                  </a:cubicBezTo>
                  <a:cubicBezTo>
                    <a:pt x="40428" y="72906"/>
                    <a:pt x="41811" y="71475"/>
                    <a:pt x="41759" y="69746"/>
                  </a:cubicBezTo>
                  <a:lnTo>
                    <a:pt x="4101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6"/>
            <p:cNvSpPr/>
            <p:nvPr/>
          </p:nvSpPr>
          <p:spPr>
            <a:xfrm>
              <a:off x="5668848" y="1786497"/>
              <a:ext cx="1096088" cy="1085892"/>
            </a:xfrm>
            <a:custGeom>
              <a:avLst/>
              <a:gdLst/>
              <a:ahLst/>
              <a:cxnLst/>
              <a:rect l="l" t="t" r="r" b="b"/>
              <a:pathLst>
                <a:path w="34226" h="33905" extrusionOk="0">
                  <a:moveTo>
                    <a:pt x="1" y="0"/>
                  </a:moveTo>
                  <a:lnTo>
                    <a:pt x="834" y="33904"/>
                  </a:lnTo>
                  <a:lnTo>
                    <a:pt x="34225" y="33904"/>
                  </a:lnTo>
                  <a:lnTo>
                    <a:pt x="33777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6"/>
            <p:cNvSpPr/>
            <p:nvPr/>
          </p:nvSpPr>
          <p:spPr>
            <a:xfrm>
              <a:off x="5777959" y="1899130"/>
              <a:ext cx="200380" cy="36992"/>
            </a:xfrm>
            <a:custGeom>
              <a:avLst/>
              <a:gdLst/>
              <a:ahLst/>
              <a:cxnLst/>
              <a:rect l="l" t="t" r="r" b="b"/>
              <a:pathLst>
                <a:path w="6257" h="1155" extrusionOk="0">
                  <a:moveTo>
                    <a:pt x="2918" y="0"/>
                  </a:moveTo>
                  <a:cubicBezTo>
                    <a:pt x="2003" y="0"/>
                    <a:pt x="1095" y="65"/>
                    <a:pt x="291" y="283"/>
                  </a:cubicBezTo>
                  <a:cubicBezTo>
                    <a:pt x="0" y="361"/>
                    <a:pt x="0" y="794"/>
                    <a:pt x="291" y="872"/>
                  </a:cubicBezTo>
                  <a:cubicBezTo>
                    <a:pt x="1094" y="1090"/>
                    <a:pt x="2002" y="1154"/>
                    <a:pt x="2917" y="1154"/>
                  </a:cubicBezTo>
                  <a:cubicBezTo>
                    <a:pt x="3858" y="1154"/>
                    <a:pt x="4807" y="1086"/>
                    <a:pt x="5656" y="1045"/>
                  </a:cubicBezTo>
                  <a:cubicBezTo>
                    <a:pt x="6256" y="1014"/>
                    <a:pt x="6256" y="140"/>
                    <a:pt x="5656" y="110"/>
                  </a:cubicBezTo>
                  <a:cubicBezTo>
                    <a:pt x="4806" y="69"/>
                    <a:pt x="3858" y="0"/>
                    <a:pt x="291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6"/>
            <p:cNvSpPr/>
            <p:nvPr/>
          </p:nvSpPr>
          <p:spPr>
            <a:xfrm>
              <a:off x="6041336" y="1896984"/>
              <a:ext cx="197914" cy="37632"/>
            </a:xfrm>
            <a:custGeom>
              <a:avLst/>
              <a:gdLst/>
              <a:ahLst/>
              <a:cxnLst/>
              <a:rect l="l" t="t" r="r" b="b"/>
              <a:pathLst>
                <a:path w="6180" h="1175" extrusionOk="0">
                  <a:moveTo>
                    <a:pt x="3181" y="0"/>
                  </a:moveTo>
                  <a:cubicBezTo>
                    <a:pt x="2172" y="0"/>
                    <a:pt x="1156" y="80"/>
                    <a:pt x="281" y="305"/>
                  </a:cubicBezTo>
                  <a:cubicBezTo>
                    <a:pt x="1" y="376"/>
                    <a:pt x="1" y="801"/>
                    <a:pt x="281" y="872"/>
                  </a:cubicBezTo>
                  <a:cubicBezTo>
                    <a:pt x="1159" y="1095"/>
                    <a:pt x="2177" y="1175"/>
                    <a:pt x="3186" y="1175"/>
                  </a:cubicBezTo>
                  <a:cubicBezTo>
                    <a:pt x="4019" y="1175"/>
                    <a:pt x="4847" y="1120"/>
                    <a:pt x="5585" y="1048"/>
                  </a:cubicBezTo>
                  <a:cubicBezTo>
                    <a:pt x="6179" y="991"/>
                    <a:pt x="6179" y="181"/>
                    <a:pt x="5585" y="125"/>
                  </a:cubicBezTo>
                  <a:cubicBezTo>
                    <a:pt x="4844" y="54"/>
                    <a:pt x="4015" y="0"/>
                    <a:pt x="318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6"/>
            <p:cNvSpPr/>
            <p:nvPr/>
          </p:nvSpPr>
          <p:spPr>
            <a:xfrm>
              <a:off x="6301767" y="1896088"/>
              <a:ext cx="183888" cy="32060"/>
            </a:xfrm>
            <a:custGeom>
              <a:avLst/>
              <a:gdLst/>
              <a:ahLst/>
              <a:cxnLst/>
              <a:rect l="l" t="t" r="r" b="b"/>
              <a:pathLst>
                <a:path w="5742" h="1001" extrusionOk="0">
                  <a:moveTo>
                    <a:pt x="4094" y="2"/>
                  </a:moveTo>
                  <a:cubicBezTo>
                    <a:pt x="3650" y="2"/>
                    <a:pt x="3206" y="22"/>
                    <a:pt x="2764" y="30"/>
                  </a:cubicBezTo>
                  <a:cubicBezTo>
                    <a:pt x="1928" y="41"/>
                    <a:pt x="1061" y="0"/>
                    <a:pt x="254" y="243"/>
                  </a:cubicBezTo>
                  <a:cubicBezTo>
                    <a:pt x="0" y="321"/>
                    <a:pt x="0" y="680"/>
                    <a:pt x="254" y="754"/>
                  </a:cubicBezTo>
                  <a:cubicBezTo>
                    <a:pt x="1061" y="1001"/>
                    <a:pt x="1928" y="956"/>
                    <a:pt x="2764" y="971"/>
                  </a:cubicBezTo>
                  <a:cubicBezTo>
                    <a:pt x="3201" y="979"/>
                    <a:pt x="3640" y="997"/>
                    <a:pt x="4079" y="997"/>
                  </a:cubicBezTo>
                  <a:cubicBezTo>
                    <a:pt x="4495" y="997"/>
                    <a:pt x="4910" y="981"/>
                    <a:pt x="5323" y="923"/>
                  </a:cubicBezTo>
                  <a:cubicBezTo>
                    <a:pt x="5741" y="863"/>
                    <a:pt x="5741" y="138"/>
                    <a:pt x="5323" y="78"/>
                  </a:cubicBezTo>
                  <a:cubicBezTo>
                    <a:pt x="4915" y="19"/>
                    <a:pt x="4505" y="2"/>
                    <a:pt x="4094" y="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6"/>
            <p:cNvSpPr/>
            <p:nvPr/>
          </p:nvSpPr>
          <p:spPr>
            <a:xfrm>
              <a:off x="6540869" y="1896600"/>
              <a:ext cx="139981" cy="31035"/>
            </a:xfrm>
            <a:custGeom>
              <a:avLst/>
              <a:gdLst/>
              <a:ahLst/>
              <a:cxnLst/>
              <a:rect l="l" t="t" r="r" b="b"/>
              <a:pathLst>
                <a:path w="4371" h="969" extrusionOk="0">
                  <a:moveTo>
                    <a:pt x="3171" y="1"/>
                  </a:moveTo>
                  <a:cubicBezTo>
                    <a:pt x="2824" y="1"/>
                    <a:pt x="2471" y="35"/>
                    <a:pt x="2133" y="43"/>
                  </a:cubicBezTo>
                  <a:cubicBezTo>
                    <a:pt x="1514" y="55"/>
                    <a:pt x="909" y="85"/>
                    <a:pt x="300" y="186"/>
                  </a:cubicBezTo>
                  <a:cubicBezTo>
                    <a:pt x="1" y="231"/>
                    <a:pt x="1" y="734"/>
                    <a:pt x="300" y="783"/>
                  </a:cubicBezTo>
                  <a:cubicBezTo>
                    <a:pt x="909" y="884"/>
                    <a:pt x="1514" y="910"/>
                    <a:pt x="2133" y="925"/>
                  </a:cubicBezTo>
                  <a:cubicBezTo>
                    <a:pt x="2471" y="933"/>
                    <a:pt x="2824" y="968"/>
                    <a:pt x="3171" y="968"/>
                  </a:cubicBezTo>
                  <a:cubicBezTo>
                    <a:pt x="3451" y="968"/>
                    <a:pt x="3727" y="946"/>
                    <a:pt x="3990" y="869"/>
                  </a:cubicBezTo>
                  <a:cubicBezTo>
                    <a:pt x="4371" y="760"/>
                    <a:pt x="4371" y="208"/>
                    <a:pt x="3990" y="100"/>
                  </a:cubicBezTo>
                  <a:cubicBezTo>
                    <a:pt x="3727" y="23"/>
                    <a:pt x="3451" y="1"/>
                    <a:pt x="31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6"/>
            <p:cNvSpPr/>
            <p:nvPr/>
          </p:nvSpPr>
          <p:spPr>
            <a:xfrm>
              <a:off x="5695782" y="3001343"/>
              <a:ext cx="310066" cy="221566"/>
            </a:xfrm>
            <a:custGeom>
              <a:avLst/>
              <a:gdLst/>
              <a:ahLst/>
              <a:cxnLst/>
              <a:rect l="l" t="t" r="r" b="b"/>
              <a:pathLst>
                <a:path w="9682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82" y="6918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6"/>
            <p:cNvSpPr/>
            <p:nvPr/>
          </p:nvSpPr>
          <p:spPr>
            <a:xfrm>
              <a:off x="5695782" y="3001343"/>
              <a:ext cx="56140" cy="221566"/>
            </a:xfrm>
            <a:custGeom>
              <a:avLst/>
              <a:gdLst/>
              <a:ahLst/>
              <a:cxnLst/>
              <a:rect l="l" t="t" r="r" b="b"/>
              <a:pathLst>
                <a:path w="1753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6"/>
            <p:cNvSpPr/>
            <p:nvPr/>
          </p:nvSpPr>
          <p:spPr>
            <a:xfrm>
              <a:off x="6075443" y="3001343"/>
              <a:ext cx="309970" cy="221566"/>
            </a:xfrm>
            <a:custGeom>
              <a:avLst/>
              <a:gdLst/>
              <a:ahLst/>
              <a:cxnLst/>
              <a:rect l="l" t="t" r="r" b="b"/>
              <a:pathLst>
                <a:path w="9679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79" y="6918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6"/>
            <p:cNvSpPr/>
            <p:nvPr/>
          </p:nvSpPr>
          <p:spPr>
            <a:xfrm>
              <a:off x="6072209" y="3001343"/>
              <a:ext cx="56012" cy="221566"/>
            </a:xfrm>
            <a:custGeom>
              <a:avLst/>
              <a:gdLst/>
              <a:ahLst/>
              <a:cxnLst/>
              <a:rect l="l" t="t" r="r" b="b"/>
              <a:pathLst>
                <a:path w="1749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49" y="6918"/>
                  </a:lnTo>
                  <a:lnTo>
                    <a:pt x="17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6"/>
            <p:cNvSpPr/>
            <p:nvPr/>
          </p:nvSpPr>
          <p:spPr>
            <a:xfrm>
              <a:off x="6455009" y="3001343"/>
              <a:ext cx="309938" cy="221566"/>
            </a:xfrm>
            <a:custGeom>
              <a:avLst/>
              <a:gdLst/>
              <a:ahLst/>
              <a:cxnLst/>
              <a:rect l="l" t="t" r="r" b="b"/>
              <a:pathLst>
                <a:path w="9678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77" y="6918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6"/>
            <p:cNvSpPr/>
            <p:nvPr/>
          </p:nvSpPr>
          <p:spPr>
            <a:xfrm>
              <a:off x="6446138" y="3001343"/>
              <a:ext cx="56140" cy="221566"/>
            </a:xfrm>
            <a:custGeom>
              <a:avLst/>
              <a:gdLst/>
              <a:ahLst/>
              <a:cxnLst/>
              <a:rect l="l" t="t" r="r" b="b"/>
              <a:pathLst>
                <a:path w="1753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6"/>
            <p:cNvSpPr/>
            <p:nvPr/>
          </p:nvSpPr>
          <p:spPr>
            <a:xfrm>
              <a:off x="6455009" y="3296071"/>
              <a:ext cx="309938" cy="221598"/>
            </a:xfrm>
            <a:custGeom>
              <a:avLst/>
              <a:gdLst/>
              <a:ahLst/>
              <a:cxnLst/>
              <a:rect l="l" t="t" r="r" b="b"/>
              <a:pathLst>
                <a:path w="9678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9677" y="6918"/>
                  </a:lnTo>
                  <a:lnTo>
                    <a:pt x="967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6"/>
            <p:cNvSpPr/>
            <p:nvPr/>
          </p:nvSpPr>
          <p:spPr>
            <a:xfrm>
              <a:off x="6455009" y="3296071"/>
              <a:ext cx="57805" cy="221598"/>
            </a:xfrm>
            <a:custGeom>
              <a:avLst/>
              <a:gdLst/>
              <a:ahLst/>
              <a:cxnLst/>
              <a:rect l="l" t="t" r="r" b="b"/>
              <a:pathLst>
                <a:path w="1805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1804" y="6918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6"/>
            <p:cNvSpPr/>
            <p:nvPr/>
          </p:nvSpPr>
          <p:spPr>
            <a:xfrm>
              <a:off x="5695782" y="329607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9682" y="6918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6"/>
            <p:cNvSpPr/>
            <p:nvPr/>
          </p:nvSpPr>
          <p:spPr>
            <a:xfrm>
              <a:off x="5695782" y="3295719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6"/>
            <p:cNvSpPr/>
            <p:nvPr/>
          </p:nvSpPr>
          <p:spPr>
            <a:xfrm>
              <a:off x="5695782" y="358782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82" y="6919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6"/>
            <p:cNvSpPr/>
            <p:nvPr/>
          </p:nvSpPr>
          <p:spPr>
            <a:xfrm>
              <a:off x="5695782" y="358782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82" y="6919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6"/>
            <p:cNvSpPr/>
            <p:nvPr/>
          </p:nvSpPr>
          <p:spPr>
            <a:xfrm>
              <a:off x="5695782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6"/>
            <p:cNvSpPr/>
            <p:nvPr/>
          </p:nvSpPr>
          <p:spPr>
            <a:xfrm>
              <a:off x="6073650" y="329607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0" y="0"/>
                  </a:moveTo>
                  <a:lnTo>
                    <a:pt x="0" y="6918"/>
                  </a:lnTo>
                  <a:lnTo>
                    <a:pt x="9682" y="6918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6"/>
            <p:cNvSpPr/>
            <p:nvPr/>
          </p:nvSpPr>
          <p:spPr>
            <a:xfrm>
              <a:off x="6073650" y="3295719"/>
              <a:ext cx="56108" cy="221598"/>
            </a:xfrm>
            <a:custGeom>
              <a:avLst/>
              <a:gdLst/>
              <a:ahLst/>
              <a:cxnLst/>
              <a:rect l="l" t="t" r="r" b="b"/>
              <a:pathLst>
                <a:path w="1752" h="6919" extrusionOk="0">
                  <a:moveTo>
                    <a:pt x="0" y="1"/>
                  </a:moveTo>
                  <a:lnTo>
                    <a:pt x="0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6"/>
            <p:cNvSpPr/>
            <p:nvPr/>
          </p:nvSpPr>
          <p:spPr>
            <a:xfrm>
              <a:off x="6075443" y="3587821"/>
              <a:ext cx="309970" cy="221598"/>
            </a:xfrm>
            <a:custGeom>
              <a:avLst/>
              <a:gdLst/>
              <a:ahLst/>
              <a:cxnLst/>
              <a:rect l="l" t="t" r="r" b="b"/>
              <a:pathLst>
                <a:path w="9679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9" y="6919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6"/>
            <p:cNvSpPr/>
            <p:nvPr/>
          </p:nvSpPr>
          <p:spPr>
            <a:xfrm>
              <a:off x="6075443" y="3587821"/>
              <a:ext cx="309970" cy="221598"/>
            </a:xfrm>
            <a:custGeom>
              <a:avLst/>
              <a:gdLst/>
              <a:ahLst/>
              <a:cxnLst/>
              <a:rect l="l" t="t" r="r" b="b"/>
              <a:pathLst>
                <a:path w="9679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9" y="6919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6"/>
            <p:cNvSpPr/>
            <p:nvPr/>
          </p:nvSpPr>
          <p:spPr>
            <a:xfrm>
              <a:off x="6075443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6"/>
            <p:cNvSpPr/>
            <p:nvPr/>
          </p:nvSpPr>
          <p:spPr>
            <a:xfrm>
              <a:off x="6455009" y="3587821"/>
              <a:ext cx="309938" cy="221598"/>
            </a:xfrm>
            <a:custGeom>
              <a:avLst/>
              <a:gdLst/>
              <a:ahLst/>
              <a:cxnLst/>
              <a:rect l="l" t="t" r="r" b="b"/>
              <a:pathLst>
                <a:path w="9678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7" y="6919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6"/>
            <p:cNvSpPr/>
            <p:nvPr/>
          </p:nvSpPr>
          <p:spPr>
            <a:xfrm>
              <a:off x="6455009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6"/>
            <p:cNvSpPr/>
            <p:nvPr/>
          </p:nvSpPr>
          <p:spPr>
            <a:xfrm>
              <a:off x="5440987" y="1651447"/>
              <a:ext cx="78269" cy="2335381"/>
            </a:xfrm>
            <a:custGeom>
              <a:avLst/>
              <a:gdLst/>
              <a:ahLst/>
              <a:cxnLst/>
              <a:rect l="l" t="t" r="r" b="b"/>
              <a:pathLst>
                <a:path w="2444" h="72918" extrusionOk="0">
                  <a:moveTo>
                    <a:pt x="165" y="1"/>
                  </a:moveTo>
                  <a:cubicBezTo>
                    <a:pt x="165" y="1"/>
                    <a:pt x="165" y="1"/>
                    <a:pt x="165" y="1"/>
                  </a:cubicBezTo>
                  <a:cubicBezTo>
                    <a:pt x="1" y="4"/>
                    <a:pt x="337" y="16331"/>
                    <a:pt x="923" y="36470"/>
                  </a:cubicBezTo>
                  <a:cubicBezTo>
                    <a:pt x="1506" y="56601"/>
                    <a:pt x="2111" y="72918"/>
                    <a:pt x="2279" y="72918"/>
                  </a:cubicBezTo>
                  <a:cubicBezTo>
                    <a:pt x="2279" y="72918"/>
                    <a:pt x="2279" y="72918"/>
                    <a:pt x="2279" y="72918"/>
                  </a:cubicBezTo>
                  <a:cubicBezTo>
                    <a:pt x="2444" y="72910"/>
                    <a:pt x="2107" y="56584"/>
                    <a:pt x="1521" y="36451"/>
                  </a:cubicBezTo>
                  <a:cubicBezTo>
                    <a:pt x="939" y="16314"/>
                    <a:pt x="329" y="1"/>
                    <a:pt x="1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6"/>
            <p:cNvSpPr/>
            <p:nvPr/>
          </p:nvSpPr>
          <p:spPr>
            <a:xfrm>
              <a:off x="5374246" y="3717620"/>
              <a:ext cx="133640" cy="105659"/>
            </a:xfrm>
            <a:custGeom>
              <a:avLst/>
              <a:gdLst/>
              <a:ahLst/>
              <a:cxnLst/>
              <a:rect l="l" t="t" r="r" b="b"/>
              <a:pathLst>
                <a:path w="4173" h="3299" extrusionOk="0">
                  <a:moveTo>
                    <a:pt x="4083" y="1"/>
                  </a:moveTo>
                  <a:lnTo>
                    <a:pt x="60" y="1378"/>
                  </a:lnTo>
                  <a:lnTo>
                    <a:pt x="1" y="3299"/>
                  </a:lnTo>
                  <a:lnTo>
                    <a:pt x="4173" y="1830"/>
                  </a:lnTo>
                  <a:lnTo>
                    <a:pt x="4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46"/>
          <p:cNvGrpSpPr/>
          <p:nvPr/>
        </p:nvGrpSpPr>
        <p:grpSpPr>
          <a:xfrm rot="-721003">
            <a:off x="4427160" y="2856628"/>
            <a:ext cx="1122199" cy="1561317"/>
            <a:chOff x="4165807" y="3024617"/>
            <a:chExt cx="1122184" cy="1561296"/>
          </a:xfrm>
        </p:grpSpPr>
        <p:sp>
          <p:nvSpPr>
            <p:cNvPr id="2610" name="Google Shape;2610;p46"/>
            <p:cNvSpPr/>
            <p:nvPr/>
          </p:nvSpPr>
          <p:spPr>
            <a:xfrm>
              <a:off x="4165807" y="3024617"/>
              <a:ext cx="1115475" cy="1561296"/>
            </a:xfrm>
            <a:custGeom>
              <a:avLst/>
              <a:gdLst/>
              <a:ahLst/>
              <a:cxnLst/>
              <a:rect l="l" t="t" r="r" b="b"/>
              <a:pathLst>
                <a:path w="27215" h="38092" extrusionOk="0">
                  <a:moveTo>
                    <a:pt x="9103" y="6253"/>
                  </a:moveTo>
                  <a:lnTo>
                    <a:pt x="10441" y="10485"/>
                  </a:lnTo>
                  <a:lnTo>
                    <a:pt x="9663" y="10728"/>
                  </a:lnTo>
                  <a:lnTo>
                    <a:pt x="8326" y="6499"/>
                  </a:lnTo>
                  <a:lnTo>
                    <a:pt x="9103" y="6253"/>
                  </a:lnTo>
                  <a:close/>
                  <a:moveTo>
                    <a:pt x="11848" y="5334"/>
                  </a:moveTo>
                  <a:lnTo>
                    <a:pt x="14680" y="14298"/>
                  </a:lnTo>
                  <a:lnTo>
                    <a:pt x="13903" y="14541"/>
                  </a:lnTo>
                  <a:lnTo>
                    <a:pt x="11072" y="5581"/>
                  </a:lnTo>
                  <a:lnTo>
                    <a:pt x="11848" y="5334"/>
                  </a:lnTo>
                  <a:close/>
                  <a:moveTo>
                    <a:pt x="6555" y="7225"/>
                  </a:moveTo>
                  <a:lnTo>
                    <a:pt x="8849" y="14482"/>
                  </a:lnTo>
                  <a:lnTo>
                    <a:pt x="8072" y="14729"/>
                  </a:lnTo>
                  <a:lnTo>
                    <a:pt x="5779" y="7471"/>
                  </a:lnTo>
                  <a:lnTo>
                    <a:pt x="6555" y="7225"/>
                  </a:lnTo>
                  <a:close/>
                  <a:moveTo>
                    <a:pt x="10900" y="11621"/>
                  </a:moveTo>
                  <a:lnTo>
                    <a:pt x="12237" y="15849"/>
                  </a:lnTo>
                  <a:lnTo>
                    <a:pt x="11460" y="16096"/>
                  </a:lnTo>
                  <a:lnTo>
                    <a:pt x="10122" y="11864"/>
                  </a:lnTo>
                  <a:lnTo>
                    <a:pt x="10900" y="11621"/>
                  </a:lnTo>
                  <a:close/>
                  <a:moveTo>
                    <a:pt x="12696" y="16984"/>
                  </a:moveTo>
                  <a:lnTo>
                    <a:pt x="16394" y="28694"/>
                  </a:lnTo>
                  <a:lnTo>
                    <a:pt x="15621" y="28941"/>
                  </a:lnTo>
                  <a:lnTo>
                    <a:pt x="11920" y="17227"/>
                  </a:lnTo>
                  <a:lnTo>
                    <a:pt x="12696" y="16984"/>
                  </a:lnTo>
                  <a:close/>
                  <a:moveTo>
                    <a:pt x="15072" y="15774"/>
                  </a:moveTo>
                  <a:lnTo>
                    <a:pt x="19957" y="31227"/>
                  </a:lnTo>
                  <a:lnTo>
                    <a:pt x="19181" y="31469"/>
                  </a:lnTo>
                  <a:lnTo>
                    <a:pt x="14295" y="16017"/>
                  </a:lnTo>
                  <a:lnTo>
                    <a:pt x="15072" y="15774"/>
                  </a:lnTo>
                  <a:close/>
                  <a:moveTo>
                    <a:pt x="16756" y="29803"/>
                  </a:moveTo>
                  <a:lnTo>
                    <a:pt x="17548" y="32309"/>
                  </a:lnTo>
                  <a:lnTo>
                    <a:pt x="16771" y="32552"/>
                  </a:lnTo>
                  <a:lnTo>
                    <a:pt x="15980" y="30050"/>
                  </a:lnTo>
                  <a:lnTo>
                    <a:pt x="16756" y="29803"/>
                  </a:lnTo>
                  <a:close/>
                  <a:moveTo>
                    <a:pt x="19252" y="0"/>
                  </a:moveTo>
                  <a:cubicBezTo>
                    <a:pt x="19027" y="12"/>
                    <a:pt x="18814" y="86"/>
                    <a:pt x="18594" y="162"/>
                  </a:cubicBezTo>
                  <a:cubicBezTo>
                    <a:pt x="17716" y="457"/>
                    <a:pt x="16842" y="752"/>
                    <a:pt x="15976" y="1039"/>
                  </a:cubicBezTo>
                  <a:cubicBezTo>
                    <a:pt x="14242" y="1622"/>
                    <a:pt x="12532" y="2193"/>
                    <a:pt x="10855" y="2757"/>
                  </a:cubicBezTo>
                  <a:cubicBezTo>
                    <a:pt x="7497" y="3882"/>
                    <a:pt x="4259" y="4965"/>
                    <a:pt x="1173" y="5999"/>
                  </a:cubicBezTo>
                  <a:cubicBezTo>
                    <a:pt x="789" y="6108"/>
                    <a:pt x="453" y="6343"/>
                    <a:pt x="244" y="6675"/>
                  </a:cubicBezTo>
                  <a:cubicBezTo>
                    <a:pt x="82" y="6930"/>
                    <a:pt x="1" y="7225"/>
                    <a:pt x="1" y="7520"/>
                  </a:cubicBezTo>
                  <a:cubicBezTo>
                    <a:pt x="1" y="7609"/>
                    <a:pt x="8" y="7699"/>
                    <a:pt x="23" y="7789"/>
                  </a:cubicBezTo>
                  <a:cubicBezTo>
                    <a:pt x="56" y="7975"/>
                    <a:pt x="132" y="8158"/>
                    <a:pt x="191" y="8349"/>
                  </a:cubicBezTo>
                  <a:cubicBezTo>
                    <a:pt x="254" y="8535"/>
                    <a:pt x="318" y="8718"/>
                    <a:pt x="378" y="8905"/>
                  </a:cubicBezTo>
                  <a:cubicBezTo>
                    <a:pt x="501" y="9275"/>
                    <a:pt x="625" y="9645"/>
                    <a:pt x="748" y="10011"/>
                  </a:cubicBezTo>
                  <a:cubicBezTo>
                    <a:pt x="1237" y="11471"/>
                    <a:pt x="1711" y="12891"/>
                    <a:pt x="2171" y="14262"/>
                  </a:cubicBezTo>
                  <a:cubicBezTo>
                    <a:pt x="3090" y="17007"/>
                    <a:pt x="3941" y="19561"/>
                    <a:pt x="4721" y="21892"/>
                  </a:cubicBezTo>
                  <a:cubicBezTo>
                    <a:pt x="6279" y="26562"/>
                    <a:pt x="7538" y="30337"/>
                    <a:pt x="8408" y="32949"/>
                  </a:cubicBezTo>
                  <a:cubicBezTo>
                    <a:pt x="8841" y="34252"/>
                    <a:pt x="9178" y="35268"/>
                    <a:pt x="9405" y="35955"/>
                  </a:cubicBezTo>
                  <a:cubicBezTo>
                    <a:pt x="9517" y="36299"/>
                    <a:pt x="9603" y="36560"/>
                    <a:pt x="9663" y="36740"/>
                  </a:cubicBezTo>
                  <a:cubicBezTo>
                    <a:pt x="9719" y="36915"/>
                    <a:pt x="9746" y="37005"/>
                    <a:pt x="9746" y="37005"/>
                  </a:cubicBezTo>
                  <a:lnTo>
                    <a:pt x="9746" y="37009"/>
                  </a:lnTo>
                  <a:lnTo>
                    <a:pt x="9749" y="37009"/>
                  </a:lnTo>
                  <a:cubicBezTo>
                    <a:pt x="9753" y="37009"/>
                    <a:pt x="9775" y="37102"/>
                    <a:pt x="9865" y="37262"/>
                  </a:cubicBezTo>
                  <a:cubicBezTo>
                    <a:pt x="9955" y="37419"/>
                    <a:pt x="10115" y="37655"/>
                    <a:pt x="10422" y="37848"/>
                  </a:cubicBezTo>
                  <a:cubicBezTo>
                    <a:pt x="10634" y="37983"/>
                    <a:pt x="10934" y="38091"/>
                    <a:pt x="11273" y="38091"/>
                  </a:cubicBezTo>
                  <a:cubicBezTo>
                    <a:pt x="11408" y="38091"/>
                    <a:pt x="11553" y="38076"/>
                    <a:pt x="11699" y="38031"/>
                  </a:cubicBezTo>
                  <a:cubicBezTo>
                    <a:pt x="12203" y="37871"/>
                    <a:pt x="12778" y="37669"/>
                    <a:pt x="13432" y="37453"/>
                  </a:cubicBezTo>
                  <a:cubicBezTo>
                    <a:pt x="15774" y="36664"/>
                    <a:pt x="19050" y="35559"/>
                    <a:pt x="23065" y="34207"/>
                  </a:cubicBezTo>
                  <a:lnTo>
                    <a:pt x="22896" y="33680"/>
                  </a:lnTo>
                  <a:lnTo>
                    <a:pt x="12797" y="2115"/>
                  </a:lnTo>
                  <a:lnTo>
                    <a:pt x="17937" y="393"/>
                  </a:lnTo>
                  <a:lnTo>
                    <a:pt x="27215" y="28821"/>
                  </a:lnTo>
                  <a:lnTo>
                    <a:pt x="26808" y="18930"/>
                  </a:lnTo>
                  <a:cubicBezTo>
                    <a:pt x="26677" y="18542"/>
                    <a:pt x="26546" y="18153"/>
                    <a:pt x="26415" y="17761"/>
                  </a:cubicBezTo>
                  <a:cubicBezTo>
                    <a:pt x="24828" y="13025"/>
                    <a:pt x="23136" y="7979"/>
                    <a:pt x="21377" y="2734"/>
                  </a:cubicBezTo>
                  <a:cubicBezTo>
                    <a:pt x="21190" y="2179"/>
                    <a:pt x="21003" y="1626"/>
                    <a:pt x="20817" y="1065"/>
                  </a:cubicBezTo>
                  <a:cubicBezTo>
                    <a:pt x="20674" y="632"/>
                    <a:pt x="20331" y="277"/>
                    <a:pt x="19912" y="109"/>
                  </a:cubicBezTo>
                  <a:cubicBezTo>
                    <a:pt x="19729" y="34"/>
                    <a:pt x="19535" y="0"/>
                    <a:pt x="19341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6"/>
            <p:cNvSpPr/>
            <p:nvPr/>
          </p:nvSpPr>
          <p:spPr>
            <a:xfrm>
              <a:off x="4751709" y="3671092"/>
              <a:ext cx="232112" cy="643381"/>
            </a:xfrm>
            <a:custGeom>
              <a:avLst/>
              <a:gdLst/>
              <a:ahLst/>
              <a:cxnLst/>
              <a:rect l="l" t="t" r="r" b="b"/>
              <a:pathLst>
                <a:path w="5663" h="15697" extrusionOk="0">
                  <a:moveTo>
                    <a:pt x="777" y="1"/>
                  </a:moveTo>
                  <a:lnTo>
                    <a:pt x="0" y="244"/>
                  </a:lnTo>
                  <a:lnTo>
                    <a:pt x="4886" y="15696"/>
                  </a:lnTo>
                  <a:lnTo>
                    <a:pt x="5662" y="15454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6"/>
            <p:cNvSpPr/>
            <p:nvPr/>
          </p:nvSpPr>
          <p:spPr>
            <a:xfrm>
              <a:off x="4619569" y="3243237"/>
              <a:ext cx="147924" cy="377413"/>
            </a:xfrm>
            <a:custGeom>
              <a:avLst/>
              <a:gdLst/>
              <a:ahLst/>
              <a:cxnLst/>
              <a:rect l="l" t="t" r="r" b="b"/>
              <a:pathLst>
                <a:path w="3609" h="9208" extrusionOk="0">
                  <a:moveTo>
                    <a:pt x="777" y="0"/>
                  </a:moveTo>
                  <a:lnTo>
                    <a:pt x="1" y="247"/>
                  </a:lnTo>
                  <a:lnTo>
                    <a:pt x="2832" y="9207"/>
                  </a:lnTo>
                  <a:lnTo>
                    <a:pt x="3609" y="8964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6"/>
            <p:cNvSpPr/>
            <p:nvPr/>
          </p:nvSpPr>
          <p:spPr>
            <a:xfrm>
              <a:off x="4507020" y="3280863"/>
              <a:ext cx="86730" cy="183460"/>
            </a:xfrm>
            <a:custGeom>
              <a:avLst/>
              <a:gdLst/>
              <a:ahLst/>
              <a:cxnLst/>
              <a:rect l="l" t="t" r="r" b="b"/>
              <a:pathLst>
                <a:path w="2116" h="4476" extrusionOk="0">
                  <a:moveTo>
                    <a:pt x="778" y="1"/>
                  </a:moveTo>
                  <a:lnTo>
                    <a:pt x="1" y="247"/>
                  </a:lnTo>
                  <a:lnTo>
                    <a:pt x="1338" y="4476"/>
                  </a:lnTo>
                  <a:lnTo>
                    <a:pt x="2116" y="4233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6"/>
            <p:cNvSpPr/>
            <p:nvPr/>
          </p:nvSpPr>
          <p:spPr>
            <a:xfrm>
              <a:off x="4402668" y="3320701"/>
              <a:ext cx="125873" cy="307611"/>
            </a:xfrm>
            <a:custGeom>
              <a:avLst/>
              <a:gdLst/>
              <a:ahLst/>
              <a:cxnLst/>
              <a:rect l="l" t="t" r="r" b="b"/>
              <a:pathLst>
                <a:path w="3071" h="7505" extrusionOk="0">
                  <a:moveTo>
                    <a:pt x="776" y="1"/>
                  </a:moveTo>
                  <a:lnTo>
                    <a:pt x="0" y="247"/>
                  </a:lnTo>
                  <a:lnTo>
                    <a:pt x="2293" y="7505"/>
                  </a:lnTo>
                  <a:lnTo>
                    <a:pt x="3070" y="725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6"/>
            <p:cNvSpPr/>
            <p:nvPr/>
          </p:nvSpPr>
          <p:spPr>
            <a:xfrm>
              <a:off x="4820731" y="4246129"/>
              <a:ext cx="64350" cy="112716"/>
            </a:xfrm>
            <a:custGeom>
              <a:avLst/>
              <a:gdLst/>
              <a:ahLst/>
              <a:cxnLst/>
              <a:rect l="l" t="t" r="r" b="b"/>
              <a:pathLst>
                <a:path w="1570" h="2750" extrusionOk="0">
                  <a:moveTo>
                    <a:pt x="777" y="0"/>
                  </a:moveTo>
                  <a:lnTo>
                    <a:pt x="1" y="247"/>
                  </a:lnTo>
                  <a:lnTo>
                    <a:pt x="792" y="2749"/>
                  </a:lnTo>
                  <a:lnTo>
                    <a:pt x="1569" y="2506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6"/>
            <p:cNvSpPr/>
            <p:nvPr/>
          </p:nvSpPr>
          <p:spPr>
            <a:xfrm>
              <a:off x="4580673" y="3500877"/>
              <a:ext cx="86730" cy="183460"/>
            </a:xfrm>
            <a:custGeom>
              <a:avLst/>
              <a:gdLst/>
              <a:ahLst/>
              <a:cxnLst/>
              <a:rect l="l" t="t" r="r" b="b"/>
              <a:pathLst>
                <a:path w="2116" h="4476" extrusionOk="0">
                  <a:moveTo>
                    <a:pt x="778" y="1"/>
                  </a:moveTo>
                  <a:lnTo>
                    <a:pt x="0" y="244"/>
                  </a:lnTo>
                  <a:lnTo>
                    <a:pt x="1338" y="4476"/>
                  </a:lnTo>
                  <a:lnTo>
                    <a:pt x="2115" y="4229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6"/>
            <p:cNvSpPr/>
            <p:nvPr/>
          </p:nvSpPr>
          <p:spPr>
            <a:xfrm>
              <a:off x="4654325" y="3720727"/>
              <a:ext cx="183419" cy="490088"/>
            </a:xfrm>
            <a:custGeom>
              <a:avLst/>
              <a:gdLst/>
              <a:ahLst/>
              <a:cxnLst/>
              <a:rect l="l" t="t" r="r" b="b"/>
              <a:pathLst>
                <a:path w="4475" h="11957" extrusionOk="0">
                  <a:moveTo>
                    <a:pt x="777" y="0"/>
                  </a:moveTo>
                  <a:lnTo>
                    <a:pt x="1" y="243"/>
                  </a:lnTo>
                  <a:lnTo>
                    <a:pt x="3702" y="11957"/>
                  </a:lnTo>
                  <a:lnTo>
                    <a:pt x="4475" y="1171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6"/>
            <p:cNvSpPr/>
            <p:nvPr/>
          </p:nvSpPr>
          <p:spPr>
            <a:xfrm>
              <a:off x="4690311" y="3040725"/>
              <a:ext cx="597680" cy="1387345"/>
            </a:xfrm>
            <a:custGeom>
              <a:avLst/>
              <a:gdLst/>
              <a:ahLst/>
              <a:cxnLst/>
              <a:rect l="l" t="t" r="r" b="b"/>
              <a:pathLst>
                <a:path w="14582" h="33848" extrusionOk="0">
                  <a:moveTo>
                    <a:pt x="5140" y="0"/>
                  </a:moveTo>
                  <a:lnTo>
                    <a:pt x="0" y="1722"/>
                  </a:lnTo>
                  <a:lnTo>
                    <a:pt x="10268" y="33814"/>
                  </a:lnTo>
                  <a:lnTo>
                    <a:pt x="10279" y="33847"/>
                  </a:lnTo>
                  <a:lnTo>
                    <a:pt x="14582" y="32406"/>
                  </a:lnTo>
                  <a:lnTo>
                    <a:pt x="14418" y="28428"/>
                  </a:lnTo>
                  <a:lnTo>
                    <a:pt x="514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0" name="Google Shape;2620;p46"/>
          <p:cNvGrpSpPr/>
          <p:nvPr/>
        </p:nvGrpSpPr>
        <p:grpSpPr>
          <a:xfrm>
            <a:off x="5819039" y="915875"/>
            <a:ext cx="2360510" cy="3801392"/>
            <a:chOff x="5819039" y="912475"/>
            <a:chExt cx="2360510" cy="3801392"/>
          </a:xfrm>
        </p:grpSpPr>
        <p:sp>
          <p:nvSpPr>
            <p:cNvPr id="2621" name="Google Shape;2621;p46"/>
            <p:cNvSpPr/>
            <p:nvPr/>
          </p:nvSpPr>
          <p:spPr>
            <a:xfrm>
              <a:off x="7402881" y="2309654"/>
              <a:ext cx="45988" cy="10862"/>
            </a:xfrm>
            <a:custGeom>
              <a:avLst/>
              <a:gdLst/>
              <a:ahLst/>
              <a:cxnLst/>
              <a:rect l="l" t="t" r="r" b="b"/>
              <a:pathLst>
                <a:path w="1122" h="265" extrusionOk="0">
                  <a:moveTo>
                    <a:pt x="1052" y="1"/>
                  </a:moveTo>
                  <a:cubicBezTo>
                    <a:pt x="958" y="1"/>
                    <a:pt x="765" y="27"/>
                    <a:pt x="546" y="72"/>
                  </a:cubicBezTo>
                  <a:cubicBezTo>
                    <a:pt x="244" y="140"/>
                    <a:pt x="1" y="219"/>
                    <a:pt x="4" y="252"/>
                  </a:cubicBezTo>
                  <a:cubicBezTo>
                    <a:pt x="6" y="260"/>
                    <a:pt x="28" y="264"/>
                    <a:pt x="64" y="264"/>
                  </a:cubicBezTo>
                  <a:cubicBezTo>
                    <a:pt x="158" y="264"/>
                    <a:pt x="352" y="238"/>
                    <a:pt x="572" y="193"/>
                  </a:cubicBezTo>
                  <a:cubicBezTo>
                    <a:pt x="878" y="125"/>
                    <a:pt x="1121" y="46"/>
                    <a:pt x="1114" y="13"/>
                  </a:cubicBezTo>
                  <a:cubicBezTo>
                    <a:pt x="1112" y="5"/>
                    <a:pt x="1090" y="1"/>
                    <a:pt x="10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6"/>
            <p:cNvSpPr/>
            <p:nvPr/>
          </p:nvSpPr>
          <p:spPr>
            <a:xfrm>
              <a:off x="7492765" y="2281537"/>
              <a:ext cx="44717" cy="16354"/>
            </a:xfrm>
            <a:custGeom>
              <a:avLst/>
              <a:gdLst/>
              <a:ahLst/>
              <a:cxnLst/>
              <a:rect l="l" t="t" r="r" b="b"/>
              <a:pathLst>
                <a:path w="1091" h="399" extrusionOk="0">
                  <a:moveTo>
                    <a:pt x="1051" y="0"/>
                  </a:moveTo>
                  <a:cubicBezTo>
                    <a:pt x="976" y="0"/>
                    <a:pt x="766" y="56"/>
                    <a:pt x="523" y="143"/>
                  </a:cubicBezTo>
                  <a:cubicBezTo>
                    <a:pt x="232" y="247"/>
                    <a:pt x="0" y="359"/>
                    <a:pt x="11" y="389"/>
                  </a:cubicBezTo>
                  <a:cubicBezTo>
                    <a:pt x="13" y="395"/>
                    <a:pt x="24" y="398"/>
                    <a:pt x="42" y="398"/>
                  </a:cubicBezTo>
                  <a:cubicBezTo>
                    <a:pt x="117" y="398"/>
                    <a:pt x="325" y="343"/>
                    <a:pt x="564" y="258"/>
                  </a:cubicBezTo>
                  <a:cubicBezTo>
                    <a:pt x="859" y="150"/>
                    <a:pt x="1090" y="41"/>
                    <a:pt x="1080" y="8"/>
                  </a:cubicBezTo>
                  <a:cubicBezTo>
                    <a:pt x="1077" y="3"/>
                    <a:pt x="1067" y="0"/>
                    <a:pt x="10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6"/>
            <p:cNvSpPr/>
            <p:nvPr/>
          </p:nvSpPr>
          <p:spPr>
            <a:xfrm>
              <a:off x="7578959" y="2241699"/>
              <a:ext cx="42586" cy="21887"/>
            </a:xfrm>
            <a:custGeom>
              <a:avLst/>
              <a:gdLst/>
              <a:ahLst/>
              <a:cxnLst/>
              <a:rect l="l" t="t" r="r" b="b"/>
              <a:pathLst>
                <a:path w="1039" h="534" extrusionOk="0">
                  <a:moveTo>
                    <a:pt x="1006" y="1"/>
                  </a:moveTo>
                  <a:cubicBezTo>
                    <a:pt x="950" y="1"/>
                    <a:pt x="735" y="88"/>
                    <a:pt x="489" y="215"/>
                  </a:cubicBezTo>
                  <a:cubicBezTo>
                    <a:pt x="213" y="360"/>
                    <a:pt x="0" y="498"/>
                    <a:pt x="15" y="528"/>
                  </a:cubicBezTo>
                  <a:cubicBezTo>
                    <a:pt x="17" y="532"/>
                    <a:pt x="22" y="534"/>
                    <a:pt x="30" y="534"/>
                  </a:cubicBezTo>
                  <a:cubicBezTo>
                    <a:pt x="89" y="534"/>
                    <a:pt x="300" y="447"/>
                    <a:pt x="545" y="322"/>
                  </a:cubicBezTo>
                  <a:cubicBezTo>
                    <a:pt x="825" y="177"/>
                    <a:pt x="1038" y="35"/>
                    <a:pt x="1020" y="5"/>
                  </a:cubicBezTo>
                  <a:cubicBezTo>
                    <a:pt x="1018" y="2"/>
                    <a:pt x="1013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6"/>
            <p:cNvSpPr/>
            <p:nvPr/>
          </p:nvSpPr>
          <p:spPr>
            <a:xfrm>
              <a:off x="7659621" y="2190302"/>
              <a:ext cx="39225" cy="27462"/>
            </a:xfrm>
            <a:custGeom>
              <a:avLst/>
              <a:gdLst/>
              <a:ahLst/>
              <a:cxnLst/>
              <a:rect l="l" t="t" r="r" b="b"/>
              <a:pathLst>
                <a:path w="957" h="670" extrusionOk="0">
                  <a:moveTo>
                    <a:pt x="927" y="0"/>
                  </a:moveTo>
                  <a:cubicBezTo>
                    <a:pt x="877" y="0"/>
                    <a:pt x="673" y="121"/>
                    <a:pt x="441" y="284"/>
                  </a:cubicBezTo>
                  <a:cubicBezTo>
                    <a:pt x="191" y="467"/>
                    <a:pt x="0" y="639"/>
                    <a:pt x="19" y="665"/>
                  </a:cubicBezTo>
                  <a:cubicBezTo>
                    <a:pt x="21" y="668"/>
                    <a:pt x="24" y="670"/>
                    <a:pt x="30" y="670"/>
                  </a:cubicBezTo>
                  <a:cubicBezTo>
                    <a:pt x="81" y="670"/>
                    <a:pt x="283" y="550"/>
                    <a:pt x="512" y="381"/>
                  </a:cubicBezTo>
                  <a:cubicBezTo>
                    <a:pt x="766" y="198"/>
                    <a:pt x="957" y="26"/>
                    <a:pt x="938" y="4"/>
                  </a:cubicBezTo>
                  <a:cubicBezTo>
                    <a:pt x="936" y="2"/>
                    <a:pt x="932" y="0"/>
                    <a:pt x="9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6"/>
            <p:cNvSpPr/>
            <p:nvPr/>
          </p:nvSpPr>
          <p:spPr>
            <a:xfrm>
              <a:off x="7732495" y="2127347"/>
              <a:ext cx="34798" cy="33077"/>
            </a:xfrm>
            <a:custGeom>
              <a:avLst/>
              <a:gdLst/>
              <a:ahLst/>
              <a:cxnLst/>
              <a:rect l="l" t="t" r="r" b="b"/>
              <a:pathLst>
                <a:path w="849" h="807" extrusionOk="0">
                  <a:moveTo>
                    <a:pt x="816" y="0"/>
                  </a:moveTo>
                  <a:cubicBezTo>
                    <a:pt x="778" y="0"/>
                    <a:pt x="590" y="152"/>
                    <a:pt x="382" y="360"/>
                  </a:cubicBezTo>
                  <a:cubicBezTo>
                    <a:pt x="161" y="580"/>
                    <a:pt x="1" y="778"/>
                    <a:pt x="23" y="804"/>
                  </a:cubicBezTo>
                  <a:cubicBezTo>
                    <a:pt x="25" y="806"/>
                    <a:pt x="27" y="807"/>
                    <a:pt x="31" y="807"/>
                  </a:cubicBezTo>
                  <a:cubicBezTo>
                    <a:pt x="75" y="807"/>
                    <a:pt x="260" y="653"/>
                    <a:pt x="468" y="445"/>
                  </a:cubicBezTo>
                  <a:cubicBezTo>
                    <a:pt x="687" y="226"/>
                    <a:pt x="849" y="24"/>
                    <a:pt x="822" y="2"/>
                  </a:cubicBezTo>
                  <a:cubicBezTo>
                    <a:pt x="820" y="1"/>
                    <a:pt x="819" y="0"/>
                    <a:pt x="8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6"/>
            <p:cNvSpPr/>
            <p:nvPr/>
          </p:nvSpPr>
          <p:spPr>
            <a:xfrm>
              <a:off x="7795122" y="2053695"/>
              <a:ext cx="28773" cy="38282"/>
            </a:xfrm>
            <a:custGeom>
              <a:avLst/>
              <a:gdLst/>
              <a:ahLst/>
              <a:cxnLst/>
              <a:rect l="l" t="t" r="r" b="b"/>
              <a:pathLst>
                <a:path w="702" h="934" extrusionOk="0">
                  <a:moveTo>
                    <a:pt x="669" y="0"/>
                  </a:moveTo>
                  <a:cubicBezTo>
                    <a:pt x="634" y="0"/>
                    <a:pt x="472" y="186"/>
                    <a:pt x="299" y="432"/>
                  </a:cubicBezTo>
                  <a:cubicBezTo>
                    <a:pt x="123" y="689"/>
                    <a:pt x="0" y="913"/>
                    <a:pt x="26" y="932"/>
                  </a:cubicBezTo>
                  <a:cubicBezTo>
                    <a:pt x="27" y="933"/>
                    <a:pt x="29" y="934"/>
                    <a:pt x="31" y="934"/>
                  </a:cubicBezTo>
                  <a:cubicBezTo>
                    <a:pt x="70" y="934"/>
                    <a:pt x="230" y="746"/>
                    <a:pt x="400" y="502"/>
                  </a:cubicBezTo>
                  <a:cubicBezTo>
                    <a:pt x="579" y="244"/>
                    <a:pt x="702" y="20"/>
                    <a:pt x="672" y="1"/>
                  </a:cubicBezTo>
                  <a:cubicBezTo>
                    <a:pt x="671" y="1"/>
                    <a:pt x="670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6"/>
            <p:cNvSpPr/>
            <p:nvPr/>
          </p:nvSpPr>
          <p:spPr>
            <a:xfrm>
              <a:off x="7844429" y="1970739"/>
              <a:ext cx="21150" cy="42668"/>
            </a:xfrm>
            <a:custGeom>
              <a:avLst/>
              <a:gdLst/>
              <a:ahLst/>
              <a:cxnLst/>
              <a:rect l="l" t="t" r="r" b="b"/>
              <a:pathLst>
                <a:path w="516" h="1041" extrusionOk="0">
                  <a:moveTo>
                    <a:pt x="483" y="1"/>
                  </a:moveTo>
                  <a:cubicBezTo>
                    <a:pt x="446" y="1"/>
                    <a:pt x="325" y="221"/>
                    <a:pt x="202" y="498"/>
                  </a:cubicBezTo>
                  <a:cubicBezTo>
                    <a:pt x="78" y="782"/>
                    <a:pt x="0" y="1025"/>
                    <a:pt x="30" y="1039"/>
                  </a:cubicBezTo>
                  <a:cubicBezTo>
                    <a:pt x="31" y="1040"/>
                    <a:pt x="32" y="1040"/>
                    <a:pt x="34" y="1040"/>
                  </a:cubicBezTo>
                  <a:cubicBezTo>
                    <a:pt x="69" y="1040"/>
                    <a:pt x="192" y="823"/>
                    <a:pt x="314" y="546"/>
                  </a:cubicBezTo>
                  <a:cubicBezTo>
                    <a:pt x="437" y="259"/>
                    <a:pt x="516" y="16"/>
                    <a:pt x="485" y="1"/>
                  </a:cubicBezTo>
                  <a:cubicBezTo>
                    <a:pt x="484" y="1"/>
                    <a:pt x="48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6"/>
            <p:cNvSpPr/>
            <p:nvPr/>
          </p:nvSpPr>
          <p:spPr>
            <a:xfrm>
              <a:off x="7877300" y="1881348"/>
              <a:ext cx="12911" cy="45373"/>
            </a:xfrm>
            <a:custGeom>
              <a:avLst/>
              <a:gdLst/>
              <a:ahLst/>
              <a:cxnLst/>
              <a:rect l="l" t="t" r="r" b="b"/>
              <a:pathLst>
                <a:path w="315" h="1107" extrusionOk="0">
                  <a:moveTo>
                    <a:pt x="279" y="1"/>
                  </a:moveTo>
                  <a:cubicBezTo>
                    <a:pt x="249" y="1"/>
                    <a:pt x="168" y="241"/>
                    <a:pt x="98" y="539"/>
                  </a:cubicBezTo>
                  <a:cubicBezTo>
                    <a:pt x="31" y="845"/>
                    <a:pt x="0" y="1096"/>
                    <a:pt x="31" y="1106"/>
                  </a:cubicBezTo>
                  <a:cubicBezTo>
                    <a:pt x="31" y="1107"/>
                    <a:pt x="32" y="1107"/>
                    <a:pt x="32" y="1107"/>
                  </a:cubicBezTo>
                  <a:cubicBezTo>
                    <a:pt x="66" y="1107"/>
                    <a:pt x="147" y="871"/>
                    <a:pt x="214" y="569"/>
                  </a:cubicBezTo>
                  <a:cubicBezTo>
                    <a:pt x="285" y="258"/>
                    <a:pt x="314" y="8"/>
                    <a:pt x="281" y="1"/>
                  </a:cubicBezTo>
                  <a:cubicBezTo>
                    <a:pt x="280" y="1"/>
                    <a:pt x="280" y="1"/>
                    <a:pt x="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6"/>
            <p:cNvSpPr/>
            <p:nvPr/>
          </p:nvSpPr>
          <p:spPr>
            <a:xfrm>
              <a:off x="7893531" y="1789047"/>
              <a:ext cx="6640" cy="46439"/>
            </a:xfrm>
            <a:custGeom>
              <a:avLst/>
              <a:gdLst/>
              <a:ahLst/>
              <a:cxnLst/>
              <a:rect l="l" t="t" r="r" b="b"/>
              <a:pathLst>
                <a:path w="162" h="1133" extrusionOk="0">
                  <a:moveTo>
                    <a:pt x="116" y="0"/>
                  </a:moveTo>
                  <a:cubicBezTo>
                    <a:pt x="87" y="0"/>
                    <a:pt x="42" y="250"/>
                    <a:pt x="23" y="561"/>
                  </a:cubicBezTo>
                  <a:cubicBezTo>
                    <a:pt x="1" y="871"/>
                    <a:pt x="12" y="1129"/>
                    <a:pt x="45" y="1133"/>
                  </a:cubicBezTo>
                  <a:cubicBezTo>
                    <a:pt x="46" y="1133"/>
                    <a:pt x="46" y="1133"/>
                    <a:pt x="46" y="1133"/>
                  </a:cubicBezTo>
                  <a:cubicBezTo>
                    <a:pt x="80" y="1133"/>
                    <a:pt x="124" y="880"/>
                    <a:pt x="142" y="569"/>
                  </a:cubicBezTo>
                  <a:cubicBezTo>
                    <a:pt x="161" y="255"/>
                    <a:pt x="150" y="0"/>
                    <a:pt x="1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6"/>
            <p:cNvSpPr/>
            <p:nvPr/>
          </p:nvSpPr>
          <p:spPr>
            <a:xfrm>
              <a:off x="7892178" y="1696254"/>
              <a:ext cx="7214" cy="46480"/>
            </a:xfrm>
            <a:custGeom>
              <a:avLst/>
              <a:gdLst/>
              <a:ahLst/>
              <a:cxnLst/>
              <a:rect l="l" t="t" r="r" b="b"/>
              <a:pathLst>
                <a:path w="176" h="1134" extrusionOk="0">
                  <a:moveTo>
                    <a:pt x="38" y="1"/>
                  </a:moveTo>
                  <a:cubicBezTo>
                    <a:pt x="38" y="1"/>
                    <a:pt x="37" y="1"/>
                    <a:pt x="37" y="1"/>
                  </a:cubicBezTo>
                  <a:cubicBezTo>
                    <a:pt x="4" y="9"/>
                    <a:pt x="0" y="263"/>
                    <a:pt x="26" y="573"/>
                  </a:cubicBezTo>
                  <a:cubicBezTo>
                    <a:pt x="56" y="883"/>
                    <a:pt x="104" y="1133"/>
                    <a:pt x="138" y="1133"/>
                  </a:cubicBezTo>
                  <a:cubicBezTo>
                    <a:pt x="172" y="1130"/>
                    <a:pt x="175" y="875"/>
                    <a:pt x="146" y="561"/>
                  </a:cubicBezTo>
                  <a:cubicBezTo>
                    <a:pt x="120" y="250"/>
                    <a:pt x="72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6"/>
            <p:cNvSpPr/>
            <p:nvPr/>
          </p:nvSpPr>
          <p:spPr>
            <a:xfrm>
              <a:off x="7873612" y="1605347"/>
              <a:ext cx="13813" cy="45209"/>
            </a:xfrm>
            <a:custGeom>
              <a:avLst/>
              <a:gdLst/>
              <a:ahLst/>
              <a:cxnLst/>
              <a:rect l="l" t="t" r="r" b="b"/>
              <a:pathLst>
                <a:path w="337" h="1103" extrusionOk="0">
                  <a:moveTo>
                    <a:pt x="33" y="0"/>
                  </a:moveTo>
                  <a:cubicBezTo>
                    <a:pt x="32" y="0"/>
                    <a:pt x="32" y="0"/>
                    <a:pt x="31" y="0"/>
                  </a:cubicBezTo>
                  <a:cubicBezTo>
                    <a:pt x="1" y="12"/>
                    <a:pt x="35" y="266"/>
                    <a:pt x="109" y="569"/>
                  </a:cubicBezTo>
                  <a:cubicBezTo>
                    <a:pt x="183" y="866"/>
                    <a:pt x="271" y="1102"/>
                    <a:pt x="306" y="1102"/>
                  </a:cubicBezTo>
                  <a:cubicBezTo>
                    <a:pt x="306" y="1102"/>
                    <a:pt x="307" y="1102"/>
                    <a:pt x="307" y="1102"/>
                  </a:cubicBezTo>
                  <a:cubicBezTo>
                    <a:pt x="337" y="1095"/>
                    <a:pt x="304" y="845"/>
                    <a:pt x="225" y="538"/>
                  </a:cubicBezTo>
                  <a:cubicBezTo>
                    <a:pt x="152" y="237"/>
                    <a:pt x="67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6"/>
            <p:cNvSpPr/>
            <p:nvPr/>
          </p:nvSpPr>
          <p:spPr>
            <a:xfrm>
              <a:off x="7839962" y="1518948"/>
              <a:ext cx="21313" cy="42504"/>
            </a:xfrm>
            <a:custGeom>
              <a:avLst/>
              <a:gdLst/>
              <a:ahLst/>
              <a:cxnLst/>
              <a:rect l="l" t="t" r="r" b="b"/>
              <a:pathLst>
                <a:path w="520" h="1037" extrusionOk="0">
                  <a:moveTo>
                    <a:pt x="33" y="1"/>
                  </a:moveTo>
                  <a:cubicBezTo>
                    <a:pt x="32" y="1"/>
                    <a:pt x="31" y="1"/>
                    <a:pt x="30" y="2"/>
                  </a:cubicBezTo>
                  <a:cubicBezTo>
                    <a:pt x="1" y="17"/>
                    <a:pt x="79" y="260"/>
                    <a:pt x="206" y="543"/>
                  </a:cubicBezTo>
                  <a:cubicBezTo>
                    <a:pt x="326" y="820"/>
                    <a:pt x="450" y="1037"/>
                    <a:pt x="487" y="1037"/>
                  </a:cubicBezTo>
                  <a:cubicBezTo>
                    <a:pt x="488" y="1037"/>
                    <a:pt x="489" y="1036"/>
                    <a:pt x="490" y="1036"/>
                  </a:cubicBezTo>
                  <a:cubicBezTo>
                    <a:pt x="520" y="1025"/>
                    <a:pt x="441" y="782"/>
                    <a:pt x="314" y="495"/>
                  </a:cubicBezTo>
                  <a:cubicBezTo>
                    <a:pt x="191" y="216"/>
                    <a:pt x="68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6"/>
            <p:cNvSpPr/>
            <p:nvPr/>
          </p:nvSpPr>
          <p:spPr>
            <a:xfrm>
              <a:off x="7790819" y="1440295"/>
              <a:ext cx="28978" cy="38200"/>
            </a:xfrm>
            <a:custGeom>
              <a:avLst/>
              <a:gdLst/>
              <a:ahLst/>
              <a:cxnLst/>
              <a:rect l="l" t="t" r="r" b="b"/>
              <a:pathLst>
                <a:path w="707" h="932" extrusionOk="0">
                  <a:moveTo>
                    <a:pt x="31" y="0"/>
                  </a:moveTo>
                  <a:cubicBezTo>
                    <a:pt x="29" y="0"/>
                    <a:pt x="27" y="1"/>
                    <a:pt x="26" y="1"/>
                  </a:cubicBezTo>
                  <a:cubicBezTo>
                    <a:pt x="0" y="24"/>
                    <a:pt x="124" y="243"/>
                    <a:pt x="303" y="502"/>
                  </a:cubicBezTo>
                  <a:cubicBezTo>
                    <a:pt x="476" y="746"/>
                    <a:pt x="634" y="932"/>
                    <a:pt x="672" y="932"/>
                  </a:cubicBezTo>
                  <a:cubicBezTo>
                    <a:pt x="674" y="932"/>
                    <a:pt x="675" y="932"/>
                    <a:pt x="676" y="931"/>
                  </a:cubicBezTo>
                  <a:cubicBezTo>
                    <a:pt x="707" y="912"/>
                    <a:pt x="583" y="688"/>
                    <a:pt x="400" y="431"/>
                  </a:cubicBezTo>
                  <a:cubicBezTo>
                    <a:pt x="229" y="184"/>
                    <a:pt x="68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6"/>
            <p:cNvSpPr/>
            <p:nvPr/>
          </p:nvSpPr>
          <p:spPr>
            <a:xfrm>
              <a:off x="7726347" y="1373611"/>
              <a:ext cx="36192" cy="31765"/>
            </a:xfrm>
            <a:custGeom>
              <a:avLst/>
              <a:gdLst/>
              <a:ahLst/>
              <a:cxnLst/>
              <a:rect l="l" t="t" r="r" b="b"/>
              <a:pathLst>
                <a:path w="883" h="775" extrusionOk="0">
                  <a:moveTo>
                    <a:pt x="31" y="1"/>
                  </a:moveTo>
                  <a:cubicBezTo>
                    <a:pt x="27" y="1"/>
                    <a:pt x="25" y="2"/>
                    <a:pt x="23" y="3"/>
                  </a:cubicBezTo>
                  <a:cubicBezTo>
                    <a:pt x="1" y="29"/>
                    <a:pt x="180" y="208"/>
                    <a:pt x="411" y="422"/>
                  </a:cubicBezTo>
                  <a:cubicBezTo>
                    <a:pt x="626" y="618"/>
                    <a:pt x="810" y="774"/>
                    <a:pt x="850" y="774"/>
                  </a:cubicBezTo>
                  <a:cubicBezTo>
                    <a:pt x="853" y="774"/>
                    <a:pt x="855" y="774"/>
                    <a:pt x="856" y="772"/>
                  </a:cubicBezTo>
                  <a:cubicBezTo>
                    <a:pt x="882" y="750"/>
                    <a:pt x="725" y="548"/>
                    <a:pt x="490" y="332"/>
                  </a:cubicBezTo>
                  <a:cubicBezTo>
                    <a:pt x="275" y="134"/>
                    <a:pt x="7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6"/>
            <p:cNvSpPr/>
            <p:nvPr/>
          </p:nvSpPr>
          <p:spPr>
            <a:xfrm>
              <a:off x="7668802" y="1333526"/>
              <a:ext cx="21641" cy="13116"/>
            </a:xfrm>
            <a:custGeom>
              <a:avLst/>
              <a:gdLst/>
              <a:ahLst/>
              <a:cxnLst/>
              <a:rect l="l" t="t" r="r" b="b"/>
              <a:pathLst>
                <a:path w="528" h="320" extrusionOk="0">
                  <a:moveTo>
                    <a:pt x="42" y="1"/>
                  </a:moveTo>
                  <a:cubicBezTo>
                    <a:pt x="30" y="1"/>
                    <a:pt x="22" y="4"/>
                    <a:pt x="19" y="10"/>
                  </a:cubicBezTo>
                  <a:cubicBezTo>
                    <a:pt x="0" y="40"/>
                    <a:pt x="98" y="130"/>
                    <a:pt x="232" y="212"/>
                  </a:cubicBezTo>
                  <a:cubicBezTo>
                    <a:pt x="341" y="278"/>
                    <a:pt x="444" y="320"/>
                    <a:pt x="488" y="320"/>
                  </a:cubicBezTo>
                  <a:cubicBezTo>
                    <a:pt x="498" y="320"/>
                    <a:pt x="505" y="317"/>
                    <a:pt x="508" y="312"/>
                  </a:cubicBezTo>
                  <a:cubicBezTo>
                    <a:pt x="527" y="283"/>
                    <a:pt x="434" y="193"/>
                    <a:pt x="296" y="111"/>
                  </a:cubicBezTo>
                  <a:cubicBezTo>
                    <a:pt x="187" y="43"/>
                    <a:pt x="87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6"/>
            <p:cNvSpPr/>
            <p:nvPr/>
          </p:nvSpPr>
          <p:spPr>
            <a:xfrm>
              <a:off x="7085687" y="912475"/>
              <a:ext cx="654980" cy="654980"/>
            </a:xfrm>
            <a:custGeom>
              <a:avLst/>
              <a:gdLst/>
              <a:ahLst/>
              <a:cxnLst/>
              <a:rect l="l" t="t" r="r" b="b"/>
              <a:pathLst>
                <a:path w="15980" h="15980" extrusionOk="0">
                  <a:moveTo>
                    <a:pt x="7990" y="0"/>
                  </a:moveTo>
                  <a:cubicBezTo>
                    <a:pt x="3578" y="0"/>
                    <a:pt x="1" y="3579"/>
                    <a:pt x="1" y="7989"/>
                  </a:cubicBezTo>
                  <a:cubicBezTo>
                    <a:pt x="1" y="12404"/>
                    <a:pt x="3578" y="15979"/>
                    <a:pt x="7990" y="15979"/>
                  </a:cubicBezTo>
                  <a:cubicBezTo>
                    <a:pt x="12405" y="15979"/>
                    <a:pt x="15980" y="12404"/>
                    <a:pt x="15980" y="7989"/>
                  </a:cubicBezTo>
                  <a:cubicBezTo>
                    <a:pt x="15980" y="3579"/>
                    <a:pt x="12405" y="0"/>
                    <a:pt x="79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6"/>
            <p:cNvSpPr/>
            <p:nvPr/>
          </p:nvSpPr>
          <p:spPr>
            <a:xfrm>
              <a:off x="7219467" y="1115480"/>
              <a:ext cx="387373" cy="282322"/>
            </a:xfrm>
            <a:custGeom>
              <a:avLst/>
              <a:gdLst/>
              <a:ahLst/>
              <a:cxnLst/>
              <a:rect l="l" t="t" r="r" b="b"/>
              <a:pathLst>
                <a:path w="9451" h="6888" extrusionOk="0">
                  <a:moveTo>
                    <a:pt x="8304" y="0"/>
                  </a:moveTo>
                  <a:lnTo>
                    <a:pt x="3621" y="4505"/>
                  </a:lnTo>
                  <a:lnTo>
                    <a:pt x="1237" y="2383"/>
                  </a:lnTo>
                  <a:lnTo>
                    <a:pt x="1" y="3619"/>
                  </a:lnTo>
                  <a:lnTo>
                    <a:pt x="3445" y="6887"/>
                  </a:lnTo>
                  <a:lnTo>
                    <a:pt x="9451" y="1236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6"/>
            <p:cNvSpPr/>
            <p:nvPr/>
          </p:nvSpPr>
          <p:spPr>
            <a:xfrm>
              <a:off x="7667285" y="1995126"/>
              <a:ext cx="504310" cy="591327"/>
            </a:xfrm>
            <a:custGeom>
              <a:avLst/>
              <a:gdLst/>
              <a:ahLst/>
              <a:cxnLst/>
              <a:rect l="l" t="t" r="r" b="b"/>
              <a:pathLst>
                <a:path w="12304" h="14427" extrusionOk="0">
                  <a:moveTo>
                    <a:pt x="3605" y="0"/>
                  </a:moveTo>
                  <a:lnTo>
                    <a:pt x="609" y="1954"/>
                  </a:lnTo>
                  <a:cubicBezTo>
                    <a:pt x="131" y="2749"/>
                    <a:pt x="180" y="3750"/>
                    <a:pt x="314" y="4669"/>
                  </a:cubicBezTo>
                  <a:cubicBezTo>
                    <a:pt x="449" y="5588"/>
                    <a:pt x="654" y="6529"/>
                    <a:pt x="449" y="7433"/>
                  </a:cubicBezTo>
                  <a:cubicBezTo>
                    <a:pt x="314" y="8031"/>
                    <a:pt x="0" y="8629"/>
                    <a:pt x="146" y="9222"/>
                  </a:cubicBezTo>
                  <a:cubicBezTo>
                    <a:pt x="251" y="9644"/>
                    <a:pt x="568" y="9977"/>
                    <a:pt x="725" y="10380"/>
                  </a:cubicBezTo>
                  <a:cubicBezTo>
                    <a:pt x="945" y="10955"/>
                    <a:pt x="822" y="11598"/>
                    <a:pt x="747" y="12210"/>
                  </a:cubicBezTo>
                  <a:cubicBezTo>
                    <a:pt x="673" y="12823"/>
                    <a:pt x="673" y="13510"/>
                    <a:pt x="1080" y="13973"/>
                  </a:cubicBezTo>
                  <a:cubicBezTo>
                    <a:pt x="1359" y="14292"/>
                    <a:pt x="1770" y="14427"/>
                    <a:pt x="2198" y="14427"/>
                  </a:cubicBezTo>
                  <a:cubicBezTo>
                    <a:pt x="2542" y="14427"/>
                    <a:pt x="2897" y="14340"/>
                    <a:pt x="3205" y="14194"/>
                  </a:cubicBezTo>
                  <a:cubicBezTo>
                    <a:pt x="3900" y="13865"/>
                    <a:pt x="4448" y="13304"/>
                    <a:pt x="5088" y="12887"/>
                  </a:cubicBezTo>
                  <a:cubicBezTo>
                    <a:pt x="5529" y="12598"/>
                    <a:pt x="6062" y="12380"/>
                    <a:pt x="6576" y="12380"/>
                  </a:cubicBezTo>
                  <a:cubicBezTo>
                    <a:pt x="6809" y="12380"/>
                    <a:pt x="7038" y="12424"/>
                    <a:pt x="7253" y="12528"/>
                  </a:cubicBezTo>
                  <a:cubicBezTo>
                    <a:pt x="7572" y="12677"/>
                    <a:pt x="7848" y="12949"/>
                    <a:pt x="8199" y="12980"/>
                  </a:cubicBezTo>
                  <a:cubicBezTo>
                    <a:pt x="8218" y="12981"/>
                    <a:pt x="8237" y="12982"/>
                    <a:pt x="8256" y="12982"/>
                  </a:cubicBezTo>
                  <a:cubicBezTo>
                    <a:pt x="8718" y="12982"/>
                    <a:pt x="9095" y="12560"/>
                    <a:pt x="9551" y="12434"/>
                  </a:cubicBezTo>
                  <a:cubicBezTo>
                    <a:pt x="9675" y="12400"/>
                    <a:pt x="9801" y="12389"/>
                    <a:pt x="9929" y="12389"/>
                  </a:cubicBezTo>
                  <a:cubicBezTo>
                    <a:pt x="10154" y="12389"/>
                    <a:pt x="10384" y="12423"/>
                    <a:pt x="10610" y="12423"/>
                  </a:cubicBezTo>
                  <a:cubicBezTo>
                    <a:pt x="10678" y="12423"/>
                    <a:pt x="10746" y="12419"/>
                    <a:pt x="10813" y="12412"/>
                  </a:cubicBezTo>
                  <a:cubicBezTo>
                    <a:pt x="11673" y="12318"/>
                    <a:pt x="12304" y="11396"/>
                    <a:pt x="12184" y="10541"/>
                  </a:cubicBezTo>
                  <a:cubicBezTo>
                    <a:pt x="12065" y="9689"/>
                    <a:pt x="11299" y="9001"/>
                    <a:pt x="10451" y="8860"/>
                  </a:cubicBezTo>
                  <a:cubicBezTo>
                    <a:pt x="10085" y="8800"/>
                    <a:pt x="9651" y="8793"/>
                    <a:pt x="9450" y="8482"/>
                  </a:cubicBezTo>
                  <a:cubicBezTo>
                    <a:pt x="9158" y="8031"/>
                    <a:pt x="9674" y="7444"/>
                    <a:pt x="9584" y="6910"/>
                  </a:cubicBezTo>
                  <a:cubicBezTo>
                    <a:pt x="9517" y="6526"/>
                    <a:pt x="9155" y="6271"/>
                    <a:pt x="8796" y="6114"/>
                  </a:cubicBezTo>
                  <a:cubicBezTo>
                    <a:pt x="8441" y="5962"/>
                    <a:pt x="8046" y="5853"/>
                    <a:pt x="7769" y="5581"/>
                  </a:cubicBezTo>
                  <a:cubicBezTo>
                    <a:pt x="7272" y="5095"/>
                    <a:pt x="7329" y="4303"/>
                    <a:pt x="7175" y="3627"/>
                  </a:cubicBezTo>
                  <a:cubicBezTo>
                    <a:pt x="6925" y="2510"/>
                    <a:pt x="5879" y="225"/>
                    <a:pt x="3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6"/>
            <p:cNvSpPr/>
            <p:nvPr/>
          </p:nvSpPr>
          <p:spPr>
            <a:xfrm>
              <a:off x="7542358" y="4611849"/>
              <a:ext cx="233506" cy="102018"/>
            </a:xfrm>
            <a:custGeom>
              <a:avLst/>
              <a:gdLst/>
              <a:ahLst/>
              <a:cxnLst/>
              <a:rect l="l" t="t" r="r" b="b"/>
              <a:pathLst>
                <a:path w="5697" h="2489" extrusionOk="0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4" y="2365"/>
                  </a:cubicBezTo>
                  <a:cubicBezTo>
                    <a:pt x="925" y="2461"/>
                    <a:pt x="2058" y="2488"/>
                    <a:pt x="3173" y="2488"/>
                  </a:cubicBezTo>
                  <a:cubicBezTo>
                    <a:pt x="4133" y="2488"/>
                    <a:pt x="5080" y="2468"/>
                    <a:pt x="5469" y="2455"/>
                  </a:cubicBezTo>
                  <a:lnTo>
                    <a:pt x="5659" y="2447"/>
                  </a:lnTo>
                  <a:lnTo>
                    <a:pt x="5696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6"/>
            <p:cNvSpPr/>
            <p:nvPr/>
          </p:nvSpPr>
          <p:spPr>
            <a:xfrm>
              <a:off x="7728970" y="4675172"/>
              <a:ext cx="45988" cy="35167"/>
            </a:xfrm>
            <a:custGeom>
              <a:avLst/>
              <a:gdLst/>
              <a:ahLst/>
              <a:cxnLst/>
              <a:rect l="l" t="t" r="r" b="b"/>
              <a:pathLst>
                <a:path w="1122" h="858" extrusionOk="0">
                  <a:moveTo>
                    <a:pt x="1021" y="1"/>
                  </a:moveTo>
                  <a:cubicBezTo>
                    <a:pt x="798" y="1"/>
                    <a:pt x="583" y="78"/>
                    <a:pt x="404" y="211"/>
                  </a:cubicBezTo>
                  <a:cubicBezTo>
                    <a:pt x="195" y="368"/>
                    <a:pt x="49" y="599"/>
                    <a:pt x="1" y="853"/>
                  </a:cubicBezTo>
                  <a:lnTo>
                    <a:pt x="1102" y="858"/>
                  </a:lnTo>
                  <a:lnTo>
                    <a:pt x="1121" y="6"/>
                  </a:lnTo>
                  <a:cubicBezTo>
                    <a:pt x="1088" y="2"/>
                    <a:pt x="1054" y="1"/>
                    <a:pt x="102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6"/>
            <p:cNvSpPr/>
            <p:nvPr/>
          </p:nvSpPr>
          <p:spPr>
            <a:xfrm>
              <a:off x="7610428" y="4293623"/>
              <a:ext cx="197166" cy="21142"/>
            </a:xfrm>
            <a:custGeom>
              <a:avLst/>
              <a:gdLst/>
              <a:ahLst/>
              <a:cxnLst/>
              <a:rect l="l" t="t" r="r" b="b"/>
              <a:pathLst>
                <a:path w="5241" h="562" extrusionOk="0">
                  <a:moveTo>
                    <a:pt x="912" y="0"/>
                  </a:moveTo>
                  <a:cubicBezTo>
                    <a:pt x="912" y="0"/>
                    <a:pt x="0" y="243"/>
                    <a:pt x="109" y="396"/>
                  </a:cubicBezTo>
                  <a:cubicBezTo>
                    <a:pt x="184" y="497"/>
                    <a:pt x="1787" y="562"/>
                    <a:pt x="3296" y="562"/>
                  </a:cubicBezTo>
                  <a:cubicBezTo>
                    <a:pt x="4028" y="562"/>
                    <a:pt x="4738" y="546"/>
                    <a:pt x="5241" y="512"/>
                  </a:cubicBezTo>
                  <a:lnTo>
                    <a:pt x="5237" y="441"/>
                  </a:lnTo>
                  <a:lnTo>
                    <a:pt x="1174" y="396"/>
                  </a:lnTo>
                  <a:cubicBezTo>
                    <a:pt x="1174" y="396"/>
                    <a:pt x="1091" y="11"/>
                    <a:pt x="912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6"/>
            <p:cNvSpPr/>
            <p:nvPr/>
          </p:nvSpPr>
          <p:spPr>
            <a:xfrm>
              <a:off x="7614491" y="4306488"/>
              <a:ext cx="194796" cy="4815"/>
            </a:xfrm>
            <a:custGeom>
              <a:avLst/>
              <a:gdLst/>
              <a:ahLst/>
              <a:cxnLst/>
              <a:rect l="l" t="t" r="r" b="b"/>
              <a:pathLst>
                <a:path w="5178" h="128" extrusionOk="0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8" y="13"/>
                    <a:pt x="147" y="17"/>
                    <a:pt x="202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2" y="107"/>
                    <a:pt x="2590" y="117"/>
                  </a:cubicBezTo>
                  <a:cubicBezTo>
                    <a:pt x="2946" y="125"/>
                    <a:pt x="3286" y="128"/>
                    <a:pt x="3596" y="128"/>
                  </a:cubicBezTo>
                  <a:cubicBezTo>
                    <a:pt x="3905" y="128"/>
                    <a:pt x="4184" y="125"/>
                    <a:pt x="4419" y="121"/>
                  </a:cubicBezTo>
                  <a:cubicBezTo>
                    <a:pt x="4636" y="117"/>
                    <a:pt x="4823" y="114"/>
                    <a:pt x="4972" y="110"/>
                  </a:cubicBezTo>
                  <a:cubicBezTo>
                    <a:pt x="5029" y="107"/>
                    <a:pt x="5081" y="107"/>
                    <a:pt x="5126" y="103"/>
                  </a:cubicBezTo>
                  <a:cubicBezTo>
                    <a:pt x="5159" y="103"/>
                    <a:pt x="5178" y="99"/>
                    <a:pt x="5178" y="99"/>
                  </a:cubicBezTo>
                  <a:cubicBezTo>
                    <a:pt x="5178" y="99"/>
                    <a:pt x="5159" y="95"/>
                    <a:pt x="5126" y="95"/>
                  </a:cubicBezTo>
                  <a:lnTo>
                    <a:pt x="4419" y="95"/>
                  </a:lnTo>
                  <a:cubicBezTo>
                    <a:pt x="4302" y="96"/>
                    <a:pt x="4173" y="96"/>
                    <a:pt x="4035" y="96"/>
                  </a:cubicBezTo>
                  <a:cubicBezTo>
                    <a:pt x="3622" y="96"/>
                    <a:pt x="3125" y="92"/>
                    <a:pt x="2590" y="84"/>
                  </a:cubicBezTo>
                  <a:cubicBezTo>
                    <a:pt x="1872" y="69"/>
                    <a:pt x="1226" y="47"/>
                    <a:pt x="759" y="28"/>
                  </a:cubicBezTo>
                  <a:cubicBezTo>
                    <a:pt x="539" y="21"/>
                    <a:pt x="356" y="13"/>
                    <a:pt x="206" y="5"/>
                  </a:cubicBezTo>
                  <a:cubicBezTo>
                    <a:pt x="150" y="2"/>
                    <a:pt x="98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6"/>
            <p:cNvSpPr/>
            <p:nvPr/>
          </p:nvSpPr>
          <p:spPr>
            <a:xfrm>
              <a:off x="7643721" y="4292155"/>
              <a:ext cx="11700" cy="18246"/>
            </a:xfrm>
            <a:custGeom>
              <a:avLst/>
              <a:gdLst/>
              <a:ahLst/>
              <a:cxnLst/>
              <a:rect l="l" t="t" r="r" b="b"/>
              <a:pathLst>
                <a:path w="311" h="485" extrusionOk="0">
                  <a:moveTo>
                    <a:pt x="7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1" y="9"/>
                    <a:pt x="113" y="81"/>
                    <a:pt x="191" y="219"/>
                  </a:cubicBezTo>
                  <a:cubicBezTo>
                    <a:pt x="273" y="353"/>
                    <a:pt x="277" y="484"/>
                    <a:pt x="289" y="484"/>
                  </a:cubicBezTo>
                  <a:cubicBezTo>
                    <a:pt x="289" y="484"/>
                    <a:pt x="289" y="484"/>
                    <a:pt x="289" y="484"/>
                  </a:cubicBezTo>
                  <a:cubicBezTo>
                    <a:pt x="300" y="484"/>
                    <a:pt x="310" y="340"/>
                    <a:pt x="221" y="200"/>
                  </a:cubicBezTo>
                  <a:cubicBezTo>
                    <a:pt x="145" y="62"/>
                    <a:pt x="28" y="1"/>
                    <a:pt x="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6"/>
            <p:cNvSpPr/>
            <p:nvPr/>
          </p:nvSpPr>
          <p:spPr>
            <a:xfrm>
              <a:off x="7638021" y="4680869"/>
              <a:ext cx="7255" cy="10493"/>
            </a:xfrm>
            <a:custGeom>
              <a:avLst/>
              <a:gdLst/>
              <a:ahLst/>
              <a:cxnLst/>
              <a:rect l="l" t="t" r="r" b="b"/>
              <a:pathLst>
                <a:path w="177" h="256" extrusionOk="0">
                  <a:moveTo>
                    <a:pt x="14" y="1"/>
                  </a:moveTo>
                  <a:cubicBezTo>
                    <a:pt x="13" y="1"/>
                    <a:pt x="12" y="1"/>
                    <a:pt x="12" y="1"/>
                  </a:cubicBezTo>
                  <a:cubicBezTo>
                    <a:pt x="1" y="5"/>
                    <a:pt x="30" y="69"/>
                    <a:pt x="72" y="139"/>
                  </a:cubicBezTo>
                  <a:cubicBezTo>
                    <a:pt x="114" y="206"/>
                    <a:pt x="153" y="256"/>
                    <a:pt x="166" y="256"/>
                  </a:cubicBezTo>
                  <a:cubicBezTo>
                    <a:pt x="167" y="256"/>
                    <a:pt x="168" y="256"/>
                    <a:pt x="168" y="255"/>
                  </a:cubicBezTo>
                  <a:cubicBezTo>
                    <a:pt x="177" y="251"/>
                    <a:pt x="151" y="188"/>
                    <a:pt x="106" y="117"/>
                  </a:cubicBezTo>
                  <a:cubicBezTo>
                    <a:pt x="64" y="51"/>
                    <a:pt x="25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6"/>
            <p:cNvSpPr/>
            <p:nvPr/>
          </p:nvSpPr>
          <p:spPr>
            <a:xfrm>
              <a:off x="7647202" y="4679025"/>
              <a:ext cx="8198" cy="7296"/>
            </a:xfrm>
            <a:custGeom>
              <a:avLst/>
              <a:gdLst/>
              <a:ahLst/>
              <a:cxnLst/>
              <a:rect l="l" t="t" r="r" b="b"/>
              <a:pathLst>
                <a:path w="200" h="178" extrusionOk="0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1" y="9"/>
                    <a:pt x="34" y="54"/>
                    <a:pt x="87" y="102"/>
                  </a:cubicBezTo>
                  <a:cubicBezTo>
                    <a:pt x="134" y="146"/>
                    <a:pt x="178" y="178"/>
                    <a:pt x="189" y="178"/>
                  </a:cubicBezTo>
                  <a:cubicBezTo>
                    <a:pt x="190" y="178"/>
                    <a:pt x="191" y="177"/>
                    <a:pt x="191" y="176"/>
                  </a:cubicBezTo>
                  <a:cubicBezTo>
                    <a:pt x="199" y="169"/>
                    <a:pt x="165" y="124"/>
                    <a:pt x="113" y="76"/>
                  </a:cubicBezTo>
                  <a:cubicBezTo>
                    <a:pt x="66" y="32"/>
                    <a:pt x="21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6"/>
            <p:cNvSpPr/>
            <p:nvPr/>
          </p:nvSpPr>
          <p:spPr>
            <a:xfrm>
              <a:off x="7648596" y="4673697"/>
              <a:ext cx="13198" cy="1558"/>
            </a:xfrm>
            <a:custGeom>
              <a:avLst/>
              <a:gdLst/>
              <a:ahLst/>
              <a:cxnLst/>
              <a:rect l="l" t="t" r="r" b="b"/>
              <a:pathLst>
                <a:path w="322" h="38" extrusionOk="0">
                  <a:moveTo>
                    <a:pt x="161" y="1"/>
                  </a:moveTo>
                  <a:cubicBezTo>
                    <a:pt x="75" y="1"/>
                    <a:pt x="0" y="8"/>
                    <a:pt x="0" y="19"/>
                  </a:cubicBezTo>
                  <a:cubicBezTo>
                    <a:pt x="0" y="27"/>
                    <a:pt x="72" y="37"/>
                    <a:pt x="161" y="37"/>
                  </a:cubicBezTo>
                  <a:cubicBezTo>
                    <a:pt x="251" y="37"/>
                    <a:pt x="322" y="30"/>
                    <a:pt x="322" y="19"/>
                  </a:cubicBezTo>
                  <a:cubicBezTo>
                    <a:pt x="322" y="11"/>
                    <a:pt x="251" y="1"/>
                    <a:pt x="1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6"/>
            <p:cNvSpPr/>
            <p:nvPr/>
          </p:nvSpPr>
          <p:spPr>
            <a:xfrm>
              <a:off x="7649210" y="4666114"/>
              <a:ext cx="15042" cy="2172"/>
            </a:xfrm>
            <a:custGeom>
              <a:avLst/>
              <a:gdLst/>
              <a:ahLst/>
              <a:cxnLst/>
              <a:rect l="l" t="t" r="r" b="b"/>
              <a:pathLst>
                <a:path w="367" h="53" extrusionOk="0">
                  <a:moveTo>
                    <a:pt x="351" y="0"/>
                  </a:moveTo>
                  <a:cubicBezTo>
                    <a:pt x="326" y="0"/>
                    <a:pt x="261" y="11"/>
                    <a:pt x="183" y="14"/>
                  </a:cubicBezTo>
                  <a:cubicBezTo>
                    <a:pt x="83" y="21"/>
                    <a:pt x="4" y="14"/>
                    <a:pt x="0" y="25"/>
                  </a:cubicBezTo>
                  <a:cubicBezTo>
                    <a:pt x="0" y="32"/>
                    <a:pt x="64" y="52"/>
                    <a:pt x="148" y="52"/>
                  </a:cubicBezTo>
                  <a:cubicBezTo>
                    <a:pt x="160" y="52"/>
                    <a:pt x="171" y="52"/>
                    <a:pt x="183" y="51"/>
                  </a:cubicBezTo>
                  <a:cubicBezTo>
                    <a:pt x="288" y="48"/>
                    <a:pt x="366" y="14"/>
                    <a:pt x="363" y="3"/>
                  </a:cubicBezTo>
                  <a:cubicBezTo>
                    <a:pt x="362" y="1"/>
                    <a:pt x="358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6"/>
            <p:cNvSpPr/>
            <p:nvPr/>
          </p:nvSpPr>
          <p:spPr>
            <a:xfrm>
              <a:off x="7617200" y="4668860"/>
              <a:ext cx="23650" cy="13731"/>
            </a:xfrm>
            <a:custGeom>
              <a:avLst/>
              <a:gdLst/>
              <a:ahLst/>
              <a:cxnLst/>
              <a:rect l="l" t="t" r="r" b="b"/>
              <a:pathLst>
                <a:path w="577" h="335" extrusionOk="0">
                  <a:moveTo>
                    <a:pt x="181" y="36"/>
                  </a:moveTo>
                  <a:cubicBezTo>
                    <a:pt x="221" y="36"/>
                    <a:pt x="261" y="42"/>
                    <a:pt x="295" y="51"/>
                  </a:cubicBezTo>
                  <a:cubicBezTo>
                    <a:pt x="367" y="77"/>
                    <a:pt x="423" y="119"/>
                    <a:pt x="460" y="163"/>
                  </a:cubicBezTo>
                  <a:cubicBezTo>
                    <a:pt x="493" y="205"/>
                    <a:pt x="513" y="243"/>
                    <a:pt x="524" y="273"/>
                  </a:cubicBezTo>
                  <a:lnTo>
                    <a:pt x="524" y="273"/>
                  </a:lnTo>
                  <a:cubicBezTo>
                    <a:pt x="491" y="269"/>
                    <a:pt x="443" y="263"/>
                    <a:pt x="385" y="250"/>
                  </a:cubicBezTo>
                  <a:cubicBezTo>
                    <a:pt x="326" y="238"/>
                    <a:pt x="259" y="219"/>
                    <a:pt x="183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8" y="36"/>
                    <a:pt x="181" y="36"/>
                  </a:cubicBezTo>
                  <a:close/>
                  <a:moveTo>
                    <a:pt x="189" y="1"/>
                  </a:moveTo>
                  <a:cubicBezTo>
                    <a:pt x="140" y="1"/>
                    <a:pt x="89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5" y="160"/>
                    <a:pt x="57" y="174"/>
                  </a:cubicBezTo>
                  <a:cubicBezTo>
                    <a:pt x="94" y="200"/>
                    <a:pt x="135" y="212"/>
                    <a:pt x="173" y="227"/>
                  </a:cubicBezTo>
                  <a:cubicBezTo>
                    <a:pt x="251" y="253"/>
                    <a:pt x="322" y="267"/>
                    <a:pt x="382" y="276"/>
                  </a:cubicBezTo>
                  <a:cubicBezTo>
                    <a:pt x="440" y="285"/>
                    <a:pt x="488" y="288"/>
                    <a:pt x="522" y="288"/>
                  </a:cubicBezTo>
                  <a:cubicBezTo>
                    <a:pt x="525" y="288"/>
                    <a:pt x="527" y="288"/>
                    <a:pt x="530" y="287"/>
                  </a:cubicBezTo>
                  <a:lnTo>
                    <a:pt x="530" y="287"/>
                  </a:lnTo>
                  <a:cubicBezTo>
                    <a:pt x="540" y="317"/>
                    <a:pt x="543" y="335"/>
                    <a:pt x="546" y="335"/>
                  </a:cubicBezTo>
                  <a:cubicBezTo>
                    <a:pt x="550" y="335"/>
                    <a:pt x="550" y="319"/>
                    <a:pt x="544" y="287"/>
                  </a:cubicBezTo>
                  <a:lnTo>
                    <a:pt x="544" y="287"/>
                  </a:lnTo>
                  <a:cubicBezTo>
                    <a:pt x="565" y="286"/>
                    <a:pt x="576" y="284"/>
                    <a:pt x="576" y="283"/>
                  </a:cubicBezTo>
                  <a:cubicBezTo>
                    <a:pt x="576" y="280"/>
                    <a:pt x="564" y="278"/>
                    <a:pt x="541" y="275"/>
                  </a:cubicBezTo>
                  <a:lnTo>
                    <a:pt x="541" y="275"/>
                  </a:lnTo>
                  <a:cubicBezTo>
                    <a:pt x="534" y="245"/>
                    <a:pt x="518" y="198"/>
                    <a:pt x="483" y="148"/>
                  </a:cubicBezTo>
                  <a:cubicBezTo>
                    <a:pt x="434" y="78"/>
                    <a:pt x="321" y="1"/>
                    <a:pt x="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6"/>
            <p:cNvSpPr/>
            <p:nvPr/>
          </p:nvSpPr>
          <p:spPr>
            <a:xfrm>
              <a:off x="7637447" y="4665295"/>
              <a:ext cx="12255" cy="15493"/>
            </a:xfrm>
            <a:custGeom>
              <a:avLst/>
              <a:gdLst/>
              <a:ahLst/>
              <a:cxnLst/>
              <a:rect l="l" t="t" r="r" b="b"/>
              <a:pathLst>
                <a:path w="299" h="378" extrusionOk="0">
                  <a:moveTo>
                    <a:pt x="226" y="0"/>
                  </a:moveTo>
                  <a:cubicBezTo>
                    <a:pt x="146" y="0"/>
                    <a:pt x="103" y="57"/>
                    <a:pt x="67" y="97"/>
                  </a:cubicBezTo>
                  <a:cubicBezTo>
                    <a:pt x="34" y="146"/>
                    <a:pt x="18" y="198"/>
                    <a:pt x="11" y="239"/>
                  </a:cubicBezTo>
                  <a:cubicBezTo>
                    <a:pt x="0" y="325"/>
                    <a:pt x="28" y="377"/>
                    <a:pt x="33" y="377"/>
                  </a:cubicBezTo>
                  <a:cubicBezTo>
                    <a:pt x="33" y="377"/>
                    <a:pt x="34" y="377"/>
                    <a:pt x="34" y="377"/>
                  </a:cubicBezTo>
                  <a:cubicBezTo>
                    <a:pt x="37" y="377"/>
                    <a:pt x="22" y="325"/>
                    <a:pt x="37" y="247"/>
                  </a:cubicBezTo>
                  <a:cubicBezTo>
                    <a:pt x="44" y="206"/>
                    <a:pt x="63" y="161"/>
                    <a:pt x="97" y="120"/>
                  </a:cubicBezTo>
                  <a:cubicBezTo>
                    <a:pt x="126" y="80"/>
                    <a:pt x="175" y="37"/>
                    <a:pt x="222" y="37"/>
                  </a:cubicBezTo>
                  <a:cubicBezTo>
                    <a:pt x="224" y="37"/>
                    <a:pt x="225" y="37"/>
                    <a:pt x="227" y="37"/>
                  </a:cubicBezTo>
                  <a:cubicBezTo>
                    <a:pt x="277" y="49"/>
                    <a:pt x="258" y="123"/>
                    <a:pt x="227" y="164"/>
                  </a:cubicBezTo>
                  <a:cubicBezTo>
                    <a:pt x="201" y="209"/>
                    <a:pt x="172" y="247"/>
                    <a:pt x="146" y="280"/>
                  </a:cubicBezTo>
                  <a:cubicBezTo>
                    <a:pt x="89" y="340"/>
                    <a:pt x="44" y="370"/>
                    <a:pt x="48" y="373"/>
                  </a:cubicBezTo>
                  <a:cubicBezTo>
                    <a:pt x="48" y="374"/>
                    <a:pt x="49" y="374"/>
                    <a:pt x="50" y="374"/>
                  </a:cubicBezTo>
                  <a:cubicBezTo>
                    <a:pt x="59" y="374"/>
                    <a:pt x="105" y="351"/>
                    <a:pt x="165" y="299"/>
                  </a:cubicBezTo>
                  <a:cubicBezTo>
                    <a:pt x="194" y="269"/>
                    <a:pt x="227" y="228"/>
                    <a:pt x="258" y="180"/>
                  </a:cubicBezTo>
                  <a:cubicBezTo>
                    <a:pt x="272" y="157"/>
                    <a:pt x="287" y="127"/>
                    <a:pt x="291" y="94"/>
                  </a:cubicBezTo>
                  <a:cubicBezTo>
                    <a:pt x="299" y="60"/>
                    <a:pt x="280" y="8"/>
                    <a:pt x="235" y="0"/>
                  </a:cubicBezTo>
                  <a:cubicBezTo>
                    <a:pt x="232" y="0"/>
                    <a:pt x="229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6"/>
            <p:cNvSpPr/>
            <p:nvPr/>
          </p:nvSpPr>
          <p:spPr>
            <a:xfrm>
              <a:off x="7729134" y="4673943"/>
              <a:ext cx="45168" cy="35618"/>
            </a:xfrm>
            <a:custGeom>
              <a:avLst/>
              <a:gdLst/>
              <a:ahLst/>
              <a:cxnLst/>
              <a:rect l="l" t="t" r="r" b="b"/>
              <a:pathLst>
                <a:path w="1102" h="869" extrusionOk="0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2" y="9"/>
                    <a:pt x="531" y="58"/>
                    <a:pt x="359" y="193"/>
                  </a:cubicBezTo>
                  <a:cubicBezTo>
                    <a:pt x="183" y="327"/>
                    <a:pt x="83" y="507"/>
                    <a:pt x="38" y="641"/>
                  </a:cubicBezTo>
                  <a:cubicBezTo>
                    <a:pt x="19" y="708"/>
                    <a:pt x="7" y="767"/>
                    <a:pt x="4" y="805"/>
                  </a:cubicBezTo>
                  <a:cubicBezTo>
                    <a:pt x="0" y="846"/>
                    <a:pt x="0" y="865"/>
                    <a:pt x="0" y="869"/>
                  </a:cubicBezTo>
                  <a:cubicBezTo>
                    <a:pt x="7" y="869"/>
                    <a:pt x="15" y="779"/>
                    <a:pt x="64" y="652"/>
                  </a:cubicBezTo>
                  <a:cubicBezTo>
                    <a:pt x="112" y="521"/>
                    <a:pt x="213" y="350"/>
                    <a:pt x="381" y="222"/>
                  </a:cubicBezTo>
                  <a:cubicBezTo>
                    <a:pt x="550" y="95"/>
                    <a:pt x="740" y="43"/>
                    <a:pt x="874" y="28"/>
                  </a:cubicBezTo>
                  <a:cubicBezTo>
                    <a:pt x="915" y="25"/>
                    <a:pt x="951" y="24"/>
                    <a:pt x="982" y="24"/>
                  </a:cubicBezTo>
                  <a:cubicBezTo>
                    <a:pt x="1033" y="24"/>
                    <a:pt x="1069" y="26"/>
                    <a:pt x="1088" y="26"/>
                  </a:cubicBezTo>
                  <a:cubicBezTo>
                    <a:pt x="1096" y="26"/>
                    <a:pt x="1101" y="26"/>
                    <a:pt x="1102" y="24"/>
                  </a:cubicBezTo>
                  <a:cubicBezTo>
                    <a:pt x="1102" y="24"/>
                    <a:pt x="1079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6"/>
            <p:cNvSpPr/>
            <p:nvPr/>
          </p:nvSpPr>
          <p:spPr>
            <a:xfrm>
              <a:off x="7761267" y="4622710"/>
              <a:ext cx="1721" cy="51316"/>
            </a:xfrm>
            <a:custGeom>
              <a:avLst/>
              <a:gdLst/>
              <a:ahLst/>
              <a:cxnLst/>
              <a:rect l="l" t="t" r="r" b="b"/>
              <a:pathLst>
                <a:path w="42" h="1252" extrusionOk="0">
                  <a:moveTo>
                    <a:pt x="26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0" y="972"/>
                    <a:pt x="8" y="1252"/>
                    <a:pt x="16" y="1252"/>
                  </a:cubicBezTo>
                  <a:cubicBezTo>
                    <a:pt x="16" y="1252"/>
                    <a:pt x="16" y="1252"/>
                    <a:pt x="16" y="1252"/>
                  </a:cubicBezTo>
                  <a:cubicBezTo>
                    <a:pt x="27" y="1252"/>
                    <a:pt x="38" y="970"/>
                    <a:pt x="38" y="628"/>
                  </a:cubicBezTo>
                  <a:cubicBezTo>
                    <a:pt x="42" y="281"/>
                    <a:pt x="35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6"/>
            <p:cNvSpPr/>
            <p:nvPr/>
          </p:nvSpPr>
          <p:spPr>
            <a:xfrm>
              <a:off x="7718206" y="4299077"/>
              <a:ext cx="33632" cy="1881"/>
            </a:xfrm>
            <a:custGeom>
              <a:avLst/>
              <a:gdLst/>
              <a:ahLst/>
              <a:cxnLst/>
              <a:rect l="l" t="t" r="r" b="b"/>
              <a:pathLst>
                <a:path w="894" h="50" extrusionOk="0">
                  <a:moveTo>
                    <a:pt x="28" y="1"/>
                  </a:moveTo>
                  <a:cubicBezTo>
                    <a:pt x="10" y="1"/>
                    <a:pt x="0" y="2"/>
                    <a:pt x="0" y="4"/>
                  </a:cubicBezTo>
                  <a:cubicBezTo>
                    <a:pt x="0" y="16"/>
                    <a:pt x="198" y="46"/>
                    <a:pt x="445" y="49"/>
                  </a:cubicBezTo>
                  <a:cubicBezTo>
                    <a:pt x="462" y="49"/>
                    <a:pt x="479" y="50"/>
                    <a:pt x="495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7" y="13"/>
                    <a:pt x="483" y="13"/>
                    <a:pt x="448" y="12"/>
                  </a:cubicBezTo>
                  <a:cubicBezTo>
                    <a:pt x="257" y="12"/>
                    <a:pt x="92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6"/>
            <p:cNvSpPr/>
            <p:nvPr/>
          </p:nvSpPr>
          <p:spPr>
            <a:xfrm>
              <a:off x="7770609" y="4299905"/>
              <a:ext cx="3988" cy="6546"/>
            </a:xfrm>
            <a:custGeom>
              <a:avLst/>
              <a:gdLst/>
              <a:ahLst/>
              <a:cxnLst/>
              <a:rect l="l" t="t" r="r" b="b"/>
              <a:pathLst>
                <a:path w="106" h="174" extrusionOk="0">
                  <a:moveTo>
                    <a:pt x="95" y="0"/>
                  </a:moveTo>
                  <a:cubicBezTo>
                    <a:pt x="82" y="0"/>
                    <a:pt x="47" y="29"/>
                    <a:pt x="27" y="76"/>
                  </a:cubicBezTo>
                  <a:cubicBezTo>
                    <a:pt x="0" y="125"/>
                    <a:pt x="5" y="173"/>
                    <a:pt x="16" y="173"/>
                  </a:cubicBezTo>
                  <a:cubicBezTo>
                    <a:pt x="16" y="173"/>
                    <a:pt x="17" y="173"/>
                    <a:pt x="17" y="173"/>
                  </a:cubicBezTo>
                  <a:cubicBezTo>
                    <a:pt x="28" y="173"/>
                    <a:pt x="39" y="134"/>
                    <a:pt x="60" y="91"/>
                  </a:cubicBezTo>
                  <a:cubicBezTo>
                    <a:pt x="79" y="46"/>
                    <a:pt x="105" y="9"/>
                    <a:pt x="98" y="1"/>
                  </a:cubicBezTo>
                  <a:cubicBezTo>
                    <a:pt x="97" y="0"/>
                    <a:pt x="96" y="0"/>
                    <a:pt x="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6"/>
            <p:cNvSpPr/>
            <p:nvPr/>
          </p:nvSpPr>
          <p:spPr>
            <a:xfrm>
              <a:off x="7742455" y="4686812"/>
              <a:ext cx="5369" cy="4755"/>
            </a:xfrm>
            <a:custGeom>
              <a:avLst/>
              <a:gdLst/>
              <a:ahLst/>
              <a:cxnLst/>
              <a:rect l="l" t="t" r="r" b="b"/>
              <a:pathLst>
                <a:path w="131" h="116" extrusionOk="0">
                  <a:moveTo>
                    <a:pt x="119" y="0"/>
                  </a:moveTo>
                  <a:cubicBezTo>
                    <a:pt x="106" y="0"/>
                    <a:pt x="78" y="18"/>
                    <a:pt x="52" y="43"/>
                  </a:cubicBezTo>
                  <a:cubicBezTo>
                    <a:pt x="18" y="76"/>
                    <a:pt x="0" y="106"/>
                    <a:pt x="8" y="114"/>
                  </a:cubicBezTo>
                  <a:cubicBezTo>
                    <a:pt x="8" y="115"/>
                    <a:pt x="9" y="115"/>
                    <a:pt x="11" y="115"/>
                  </a:cubicBezTo>
                  <a:cubicBezTo>
                    <a:pt x="21" y="115"/>
                    <a:pt x="50" y="98"/>
                    <a:pt x="78" y="69"/>
                  </a:cubicBezTo>
                  <a:cubicBezTo>
                    <a:pt x="108" y="39"/>
                    <a:pt x="130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6"/>
            <p:cNvSpPr/>
            <p:nvPr/>
          </p:nvSpPr>
          <p:spPr>
            <a:xfrm>
              <a:off x="7753275" y="4681033"/>
              <a:ext cx="7706" cy="3156"/>
            </a:xfrm>
            <a:custGeom>
              <a:avLst/>
              <a:gdLst/>
              <a:ahLst/>
              <a:cxnLst/>
              <a:rect l="l" t="t" r="r" b="b"/>
              <a:pathLst>
                <a:path w="188" h="77" extrusionOk="0">
                  <a:moveTo>
                    <a:pt x="132" y="0"/>
                  </a:moveTo>
                  <a:cubicBezTo>
                    <a:pt x="117" y="0"/>
                    <a:pt x="101" y="2"/>
                    <a:pt x="83" y="8"/>
                  </a:cubicBezTo>
                  <a:cubicBezTo>
                    <a:pt x="28" y="27"/>
                    <a:pt x="1" y="68"/>
                    <a:pt x="9" y="75"/>
                  </a:cubicBezTo>
                  <a:cubicBezTo>
                    <a:pt x="10" y="76"/>
                    <a:pt x="11" y="77"/>
                    <a:pt x="13" y="77"/>
                  </a:cubicBezTo>
                  <a:cubicBezTo>
                    <a:pt x="24" y="77"/>
                    <a:pt x="56" y="55"/>
                    <a:pt x="95" y="42"/>
                  </a:cubicBezTo>
                  <a:cubicBezTo>
                    <a:pt x="140" y="27"/>
                    <a:pt x="180" y="31"/>
                    <a:pt x="185" y="20"/>
                  </a:cubicBezTo>
                  <a:cubicBezTo>
                    <a:pt x="187" y="12"/>
                    <a:pt x="165" y="0"/>
                    <a:pt x="1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6"/>
            <p:cNvSpPr/>
            <p:nvPr/>
          </p:nvSpPr>
          <p:spPr>
            <a:xfrm>
              <a:off x="7766350" y="4679189"/>
              <a:ext cx="3976" cy="2090"/>
            </a:xfrm>
            <a:custGeom>
              <a:avLst/>
              <a:gdLst/>
              <a:ahLst/>
              <a:cxnLst/>
              <a:rect l="l" t="t" r="r" b="b"/>
              <a:pathLst>
                <a:path w="97" h="51" extrusionOk="0">
                  <a:moveTo>
                    <a:pt x="77" y="0"/>
                  </a:moveTo>
                  <a:cubicBezTo>
                    <a:pt x="67" y="0"/>
                    <a:pt x="54" y="3"/>
                    <a:pt x="41" y="8"/>
                  </a:cubicBezTo>
                  <a:cubicBezTo>
                    <a:pt x="18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97" y="20"/>
                    <a:pt x="93" y="8"/>
                  </a:cubicBezTo>
                  <a:cubicBezTo>
                    <a:pt x="93" y="3"/>
                    <a:pt x="87" y="0"/>
                    <a:pt x="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6"/>
            <p:cNvSpPr/>
            <p:nvPr/>
          </p:nvSpPr>
          <p:spPr>
            <a:xfrm>
              <a:off x="7897056" y="4611849"/>
              <a:ext cx="233506" cy="102018"/>
            </a:xfrm>
            <a:custGeom>
              <a:avLst/>
              <a:gdLst/>
              <a:ahLst/>
              <a:cxnLst/>
              <a:rect l="l" t="t" r="r" b="b"/>
              <a:pathLst>
                <a:path w="5697" h="2489" extrusionOk="0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5" y="2365"/>
                  </a:cubicBezTo>
                  <a:cubicBezTo>
                    <a:pt x="926" y="2461"/>
                    <a:pt x="2058" y="2488"/>
                    <a:pt x="3174" y="2488"/>
                  </a:cubicBezTo>
                  <a:cubicBezTo>
                    <a:pt x="4134" y="2488"/>
                    <a:pt x="5082" y="2468"/>
                    <a:pt x="5472" y="2455"/>
                  </a:cubicBezTo>
                  <a:lnTo>
                    <a:pt x="5659" y="2447"/>
                  </a:lnTo>
                  <a:lnTo>
                    <a:pt x="5697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6"/>
            <p:cNvSpPr/>
            <p:nvPr/>
          </p:nvSpPr>
          <p:spPr>
            <a:xfrm>
              <a:off x="8083667" y="4675172"/>
              <a:ext cx="45988" cy="35167"/>
            </a:xfrm>
            <a:custGeom>
              <a:avLst/>
              <a:gdLst/>
              <a:ahLst/>
              <a:cxnLst/>
              <a:rect l="l" t="t" r="r" b="b"/>
              <a:pathLst>
                <a:path w="1122" h="858" extrusionOk="0">
                  <a:moveTo>
                    <a:pt x="1022" y="1"/>
                  </a:moveTo>
                  <a:cubicBezTo>
                    <a:pt x="800" y="1"/>
                    <a:pt x="586" y="78"/>
                    <a:pt x="404" y="211"/>
                  </a:cubicBezTo>
                  <a:cubicBezTo>
                    <a:pt x="199" y="368"/>
                    <a:pt x="49" y="599"/>
                    <a:pt x="1" y="853"/>
                  </a:cubicBezTo>
                  <a:lnTo>
                    <a:pt x="1106" y="858"/>
                  </a:lnTo>
                  <a:lnTo>
                    <a:pt x="1121" y="6"/>
                  </a:lnTo>
                  <a:cubicBezTo>
                    <a:pt x="1088" y="2"/>
                    <a:pt x="1055" y="1"/>
                    <a:pt x="1022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6"/>
            <p:cNvSpPr/>
            <p:nvPr/>
          </p:nvSpPr>
          <p:spPr>
            <a:xfrm>
              <a:off x="7936020" y="4293623"/>
              <a:ext cx="197129" cy="21142"/>
            </a:xfrm>
            <a:custGeom>
              <a:avLst/>
              <a:gdLst/>
              <a:ahLst/>
              <a:cxnLst/>
              <a:rect l="l" t="t" r="r" b="b"/>
              <a:pathLst>
                <a:path w="5240" h="562" extrusionOk="0">
                  <a:moveTo>
                    <a:pt x="911" y="0"/>
                  </a:moveTo>
                  <a:cubicBezTo>
                    <a:pt x="911" y="0"/>
                    <a:pt x="0" y="243"/>
                    <a:pt x="108" y="396"/>
                  </a:cubicBezTo>
                  <a:cubicBezTo>
                    <a:pt x="183" y="497"/>
                    <a:pt x="1786" y="562"/>
                    <a:pt x="3295" y="562"/>
                  </a:cubicBezTo>
                  <a:cubicBezTo>
                    <a:pt x="4027" y="562"/>
                    <a:pt x="4737" y="546"/>
                    <a:pt x="5240" y="512"/>
                  </a:cubicBezTo>
                  <a:lnTo>
                    <a:pt x="5236" y="441"/>
                  </a:lnTo>
                  <a:lnTo>
                    <a:pt x="1176" y="396"/>
                  </a:lnTo>
                  <a:cubicBezTo>
                    <a:pt x="1176" y="396"/>
                    <a:pt x="1090" y="11"/>
                    <a:pt x="91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6"/>
            <p:cNvSpPr/>
            <p:nvPr/>
          </p:nvSpPr>
          <p:spPr>
            <a:xfrm>
              <a:off x="7940045" y="4306488"/>
              <a:ext cx="194796" cy="4815"/>
            </a:xfrm>
            <a:custGeom>
              <a:avLst/>
              <a:gdLst/>
              <a:ahLst/>
              <a:cxnLst/>
              <a:rect l="l" t="t" r="r" b="b"/>
              <a:pathLst>
                <a:path w="5178" h="128" extrusionOk="0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9" y="13"/>
                    <a:pt x="151" y="17"/>
                    <a:pt x="207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3" y="107"/>
                    <a:pt x="2590" y="117"/>
                  </a:cubicBezTo>
                  <a:cubicBezTo>
                    <a:pt x="2947" y="125"/>
                    <a:pt x="3287" y="128"/>
                    <a:pt x="3597" y="128"/>
                  </a:cubicBezTo>
                  <a:cubicBezTo>
                    <a:pt x="3908" y="128"/>
                    <a:pt x="4187" y="125"/>
                    <a:pt x="4420" y="121"/>
                  </a:cubicBezTo>
                  <a:cubicBezTo>
                    <a:pt x="4640" y="117"/>
                    <a:pt x="4824" y="114"/>
                    <a:pt x="4976" y="110"/>
                  </a:cubicBezTo>
                  <a:cubicBezTo>
                    <a:pt x="5033" y="107"/>
                    <a:pt x="5081" y="107"/>
                    <a:pt x="5126" y="103"/>
                  </a:cubicBezTo>
                  <a:cubicBezTo>
                    <a:pt x="5160" y="103"/>
                    <a:pt x="5178" y="99"/>
                    <a:pt x="5178" y="99"/>
                  </a:cubicBezTo>
                  <a:cubicBezTo>
                    <a:pt x="5178" y="99"/>
                    <a:pt x="5160" y="95"/>
                    <a:pt x="5126" y="95"/>
                  </a:cubicBezTo>
                  <a:lnTo>
                    <a:pt x="4420" y="95"/>
                  </a:lnTo>
                  <a:cubicBezTo>
                    <a:pt x="4303" y="96"/>
                    <a:pt x="4175" y="96"/>
                    <a:pt x="4038" y="96"/>
                  </a:cubicBezTo>
                  <a:cubicBezTo>
                    <a:pt x="3624" y="96"/>
                    <a:pt x="3125" y="92"/>
                    <a:pt x="2590" y="84"/>
                  </a:cubicBezTo>
                  <a:cubicBezTo>
                    <a:pt x="1876" y="69"/>
                    <a:pt x="1230" y="47"/>
                    <a:pt x="759" y="28"/>
                  </a:cubicBezTo>
                  <a:cubicBezTo>
                    <a:pt x="543" y="21"/>
                    <a:pt x="356" y="13"/>
                    <a:pt x="207" y="5"/>
                  </a:cubicBezTo>
                  <a:cubicBezTo>
                    <a:pt x="151" y="2"/>
                    <a:pt x="102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6"/>
            <p:cNvSpPr/>
            <p:nvPr/>
          </p:nvSpPr>
          <p:spPr>
            <a:xfrm>
              <a:off x="7969313" y="4292155"/>
              <a:ext cx="11662" cy="18246"/>
            </a:xfrm>
            <a:custGeom>
              <a:avLst/>
              <a:gdLst/>
              <a:ahLst/>
              <a:cxnLst/>
              <a:rect l="l" t="t" r="r" b="b"/>
              <a:pathLst>
                <a:path w="310" h="485" extrusionOk="0">
                  <a:moveTo>
                    <a:pt x="9" y="1"/>
                  </a:moveTo>
                  <a:cubicBezTo>
                    <a:pt x="8" y="1"/>
                    <a:pt x="7" y="1"/>
                    <a:pt x="7" y="2"/>
                  </a:cubicBezTo>
                  <a:cubicBezTo>
                    <a:pt x="0" y="9"/>
                    <a:pt x="112" y="81"/>
                    <a:pt x="191" y="219"/>
                  </a:cubicBezTo>
                  <a:cubicBezTo>
                    <a:pt x="273" y="353"/>
                    <a:pt x="276" y="484"/>
                    <a:pt x="288" y="484"/>
                  </a:cubicBezTo>
                  <a:cubicBezTo>
                    <a:pt x="288" y="484"/>
                    <a:pt x="288" y="484"/>
                    <a:pt x="288" y="484"/>
                  </a:cubicBezTo>
                  <a:cubicBezTo>
                    <a:pt x="299" y="484"/>
                    <a:pt x="309" y="340"/>
                    <a:pt x="224" y="200"/>
                  </a:cubicBezTo>
                  <a:cubicBezTo>
                    <a:pt x="145" y="62"/>
                    <a:pt x="2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6"/>
            <p:cNvSpPr/>
            <p:nvPr/>
          </p:nvSpPr>
          <p:spPr>
            <a:xfrm>
              <a:off x="7992882" y="4680869"/>
              <a:ext cx="7091" cy="10493"/>
            </a:xfrm>
            <a:custGeom>
              <a:avLst/>
              <a:gdLst/>
              <a:ahLst/>
              <a:cxnLst/>
              <a:rect l="l" t="t" r="r" b="b"/>
              <a:pathLst>
                <a:path w="173" h="256" extrusionOk="0">
                  <a:moveTo>
                    <a:pt x="11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5"/>
                    <a:pt x="27" y="69"/>
                    <a:pt x="71" y="139"/>
                  </a:cubicBezTo>
                  <a:cubicBezTo>
                    <a:pt x="110" y="206"/>
                    <a:pt x="152" y="256"/>
                    <a:pt x="164" y="256"/>
                  </a:cubicBezTo>
                  <a:cubicBezTo>
                    <a:pt x="164" y="256"/>
                    <a:pt x="165" y="256"/>
                    <a:pt x="165" y="255"/>
                  </a:cubicBezTo>
                  <a:cubicBezTo>
                    <a:pt x="173" y="251"/>
                    <a:pt x="147" y="188"/>
                    <a:pt x="102" y="117"/>
                  </a:cubicBezTo>
                  <a:cubicBezTo>
                    <a:pt x="63" y="51"/>
                    <a:pt x="22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6"/>
            <p:cNvSpPr/>
            <p:nvPr/>
          </p:nvSpPr>
          <p:spPr>
            <a:xfrm>
              <a:off x="8001940" y="4679025"/>
              <a:ext cx="8279" cy="7296"/>
            </a:xfrm>
            <a:custGeom>
              <a:avLst/>
              <a:gdLst/>
              <a:ahLst/>
              <a:cxnLst/>
              <a:rect l="l" t="t" r="r" b="b"/>
              <a:pathLst>
                <a:path w="202" h="178" extrusionOk="0">
                  <a:moveTo>
                    <a:pt x="10" y="0"/>
                  </a:moveTo>
                  <a:cubicBezTo>
                    <a:pt x="9" y="0"/>
                    <a:pt x="8" y="1"/>
                    <a:pt x="7" y="2"/>
                  </a:cubicBezTo>
                  <a:cubicBezTo>
                    <a:pt x="0" y="9"/>
                    <a:pt x="34" y="54"/>
                    <a:pt x="86" y="102"/>
                  </a:cubicBezTo>
                  <a:cubicBezTo>
                    <a:pt x="133" y="146"/>
                    <a:pt x="177" y="178"/>
                    <a:pt x="191" y="178"/>
                  </a:cubicBezTo>
                  <a:cubicBezTo>
                    <a:pt x="193" y="178"/>
                    <a:pt x="194" y="177"/>
                    <a:pt x="195" y="176"/>
                  </a:cubicBezTo>
                  <a:cubicBezTo>
                    <a:pt x="202" y="169"/>
                    <a:pt x="164" y="124"/>
                    <a:pt x="112" y="76"/>
                  </a:cubicBezTo>
                  <a:cubicBezTo>
                    <a:pt x="65" y="32"/>
                    <a:pt x="21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6"/>
            <p:cNvSpPr/>
            <p:nvPr/>
          </p:nvSpPr>
          <p:spPr>
            <a:xfrm>
              <a:off x="8003457" y="4673697"/>
              <a:ext cx="13075" cy="1558"/>
            </a:xfrm>
            <a:custGeom>
              <a:avLst/>
              <a:gdLst/>
              <a:ahLst/>
              <a:cxnLst/>
              <a:rect l="l" t="t" r="r" b="b"/>
              <a:pathLst>
                <a:path w="319" h="38" extrusionOk="0">
                  <a:moveTo>
                    <a:pt x="158" y="1"/>
                  </a:moveTo>
                  <a:cubicBezTo>
                    <a:pt x="72" y="1"/>
                    <a:pt x="1" y="8"/>
                    <a:pt x="1" y="19"/>
                  </a:cubicBezTo>
                  <a:cubicBezTo>
                    <a:pt x="1" y="27"/>
                    <a:pt x="72" y="37"/>
                    <a:pt x="158" y="37"/>
                  </a:cubicBezTo>
                  <a:cubicBezTo>
                    <a:pt x="247" y="37"/>
                    <a:pt x="318" y="30"/>
                    <a:pt x="318" y="19"/>
                  </a:cubicBezTo>
                  <a:cubicBezTo>
                    <a:pt x="318" y="11"/>
                    <a:pt x="247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6"/>
            <p:cNvSpPr/>
            <p:nvPr/>
          </p:nvSpPr>
          <p:spPr>
            <a:xfrm>
              <a:off x="8003908" y="4666114"/>
              <a:ext cx="15083" cy="2172"/>
            </a:xfrm>
            <a:custGeom>
              <a:avLst/>
              <a:gdLst/>
              <a:ahLst/>
              <a:cxnLst/>
              <a:rect l="l" t="t" r="r" b="b"/>
              <a:pathLst>
                <a:path w="368" h="53" extrusionOk="0">
                  <a:moveTo>
                    <a:pt x="353" y="0"/>
                  </a:moveTo>
                  <a:cubicBezTo>
                    <a:pt x="329" y="0"/>
                    <a:pt x="261" y="11"/>
                    <a:pt x="183" y="14"/>
                  </a:cubicBezTo>
                  <a:cubicBezTo>
                    <a:pt x="87" y="21"/>
                    <a:pt x="4" y="14"/>
                    <a:pt x="4" y="25"/>
                  </a:cubicBezTo>
                  <a:cubicBezTo>
                    <a:pt x="1" y="32"/>
                    <a:pt x="65" y="52"/>
                    <a:pt x="151" y="52"/>
                  </a:cubicBezTo>
                  <a:cubicBezTo>
                    <a:pt x="163" y="52"/>
                    <a:pt x="175" y="52"/>
                    <a:pt x="188" y="51"/>
                  </a:cubicBezTo>
                  <a:cubicBezTo>
                    <a:pt x="288" y="48"/>
                    <a:pt x="367" y="14"/>
                    <a:pt x="363" y="3"/>
                  </a:cubicBezTo>
                  <a:cubicBezTo>
                    <a:pt x="363" y="1"/>
                    <a:pt x="359" y="0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6"/>
            <p:cNvSpPr/>
            <p:nvPr/>
          </p:nvSpPr>
          <p:spPr>
            <a:xfrm>
              <a:off x="7971897" y="4668860"/>
              <a:ext cx="23773" cy="13731"/>
            </a:xfrm>
            <a:custGeom>
              <a:avLst/>
              <a:gdLst/>
              <a:ahLst/>
              <a:cxnLst/>
              <a:rect l="l" t="t" r="r" b="b"/>
              <a:pathLst>
                <a:path w="580" h="335" extrusionOk="0">
                  <a:moveTo>
                    <a:pt x="183" y="36"/>
                  </a:moveTo>
                  <a:cubicBezTo>
                    <a:pt x="223" y="36"/>
                    <a:pt x="264" y="42"/>
                    <a:pt x="297" y="51"/>
                  </a:cubicBezTo>
                  <a:cubicBezTo>
                    <a:pt x="371" y="77"/>
                    <a:pt x="426" y="119"/>
                    <a:pt x="461" y="163"/>
                  </a:cubicBezTo>
                  <a:cubicBezTo>
                    <a:pt x="494" y="205"/>
                    <a:pt x="513" y="243"/>
                    <a:pt x="526" y="273"/>
                  </a:cubicBezTo>
                  <a:lnTo>
                    <a:pt x="526" y="273"/>
                  </a:lnTo>
                  <a:cubicBezTo>
                    <a:pt x="492" y="269"/>
                    <a:pt x="445" y="262"/>
                    <a:pt x="386" y="250"/>
                  </a:cubicBezTo>
                  <a:cubicBezTo>
                    <a:pt x="330" y="238"/>
                    <a:pt x="259" y="219"/>
                    <a:pt x="184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9" y="36"/>
                    <a:pt x="183" y="36"/>
                  </a:cubicBezTo>
                  <a:close/>
                  <a:moveTo>
                    <a:pt x="190" y="1"/>
                  </a:moveTo>
                  <a:cubicBezTo>
                    <a:pt x="141" y="1"/>
                    <a:pt x="90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8" y="160"/>
                    <a:pt x="57" y="174"/>
                  </a:cubicBezTo>
                  <a:cubicBezTo>
                    <a:pt x="98" y="200"/>
                    <a:pt x="135" y="212"/>
                    <a:pt x="173" y="227"/>
                  </a:cubicBezTo>
                  <a:cubicBezTo>
                    <a:pt x="252" y="253"/>
                    <a:pt x="323" y="267"/>
                    <a:pt x="382" y="276"/>
                  </a:cubicBezTo>
                  <a:cubicBezTo>
                    <a:pt x="441" y="285"/>
                    <a:pt x="489" y="288"/>
                    <a:pt x="524" y="288"/>
                  </a:cubicBezTo>
                  <a:cubicBezTo>
                    <a:pt x="526" y="288"/>
                    <a:pt x="529" y="288"/>
                    <a:pt x="531" y="287"/>
                  </a:cubicBezTo>
                  <a:lnTo>
                    <a:pt x="531" y="287"/>
                  </a:lnTo>
                  <a:cubicBezTo>
                    <a:pt x="542" y="317"/>
                    <a:pt x="545" y="335"/>
                    <a:pt x="547" y="335"/>
                  </a:cubicBezTo>
                  <a:cubicBezTo>
                    <a:pt x="550" y="335"/>
                    <a:pt x="550" y="319"/>
                    <a:pt x="545" y="287"/>
                  </a:cubicBezTo>
                  <a:lnTo>
                    <a:pt x="545" y="287"/>
                  </a:lnTo>
                  <a:cubicBezTo>
                    <a:pt x="567" y="286"/>
                    <a:pt x="580" y="284"/>
                    <a:pt x="580" y="283"/>
                  </a:cubicBezTo>
                  <a:cubicBezTo>
                    <a:pt x="580" y="280"/>
                    <a:pt x="566" y="278"/>
                    <a:pt x="542" y="275"/>
                  </a:cubicBezTo>
                  <a:lnTo>
                    <a:pt x="542" y="275"/>
                  </a:lnTo>
                  <a:cubicBezTo>
                    <a:pt x="534" y="245"/>
                    <a:pt x="519" y="198"/>
                    <a:pt x="483" y="148"/>
                  </a:cubicBezTo>
                  <a:cubicBezTo>
                    <a:pt x="434" y="78"/>
                    <a:pt x="321" y="1"/>
                    <a:pt x="1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6"/>
            <p:cNvSpPr/>
            <p:nvPr/>
          </p:nvSpPr>
          <p:spPr>
            <a:xfrm>
              <a:off x="7992309" y="4665295"/>
              <a:ext cx="12255" cy="15493"/>
            </a:xfrm>
            <a:custGeom>
              <a:avLst/>
              <a:gdLst/>
              <a:ahLst/>
              <a:cxnLst/>
              <a:rect l="l" t="t" r="r" b="b"/>
              <a:pathLst>
                <a:path w="299" h="378" extrusionOk="0">
                  <a:moveTo>
                    <a:pt x="222" y="0"/>
                  </a:moveTo>
                  <a:cubicBezTo>
                    <a:pt x="142" y="0"/>
                    <a:pt x="99" y="57"/>
                    <a:pt x="67" y="97"/>
                  </a:cubicBezTo>
                  <a:cubicBezTo>
                    <a:pt x="33" y="146"/>
                    <a:pt x="15" y="198"/>
                    <a:pt x="11" y="239"/>
                  </a:cubicBezTo>
                  <a:cubicBezTo>
                    <a:pt x="1" y="325"/>
                    <a:pt x="24" y="377"/>
                    <a:pt x="29" y="377"/>
                  </a:cubicBezTo>
                  <a:cubicBezTo>
                    <a:pt x="29" y="377"/>
                    <a:pt x="30" y="377"/>
                    <a:pt x="30" y="377"/>
                  </a:cubicBezTo>
                  <a:cubicBezTo>
                    <a:pt x="37" y="377"/>
                    <a:pt x="18" y="325"/>
                    <a:pt x="33" y="247"/>
                  </a:cubicBezTo>
                  <a:cubicBezTo>
                    <a:pt x="45" y="206"/>
                    <a:pt x="63" y="161"/>
                    <a:pt x="93" y="120"/>
                  </a:cubicBezTo>
                  <a:cubicBezTo>
                    <a:pt x="122" y="80"/>
                    <a:pt x="171" y="37"/>
                    <a:pt x="219" y="37"/>
                  </a:cubicBezTo>
                  <a:cubicBezTo>
                    <a:pt x="221" y="37"/>
                    <a:pt x="222" y="37"/>
                    <a:pt x="224" y="37"/>
                  </a:cubicBezTo>
                  <a:cubicBezTo>
                    <a:pt x="273" y="49"/>
                    <a:pt x="254" y="123"/>
                    <a:pt x="224" y="164"/>
                  </a:cubicBezTo>
                  <a:cubicBezTo>
                    <a:pt x="197" y="209"/>
                    <a:pt x="168" y="247"/>
                    <a:pt x="142" y="280"/>
                  </a:cubicBezTo>
                  <a:cubicBezTo>
                    <a:pt x="85" y="340"/>
                    <a:pt x="41" y="370"/>
                    <a:pt x="45" y="373"/>
                  </a:cubicBezTo>
                  <a:cubicBezTo>
                    <a:pt x="45" y="374"/>
                    <a:pt x="46" y="374"/>
                    <a:pt x="46" y="374"/>
                  </a:cubicBezTo>
                  <a:cubicBezTo>
                    <a:pt x="55" y="374"/>
                    <a:pt x="101" y="351"/>
                    <a:pt x="161" y="299"/>
                  </a:cubicBezTo>
                  <a:cubicBezTo>
                    <a:pt x="190" y="269"/>
                    <a:pt x="224" y="228"/>
                    <a:pt x="254" y="180"/>
                  </a:cubicBezTo>
                  <a:cubicBezTo>
                    <a:pt x="269" y="157"/>
                    <a:pt x="283" y="127"/>
                    <a:pt x="292" y="94"/>
                  </a:cubicBezTo>
                  <a:cubicBezTo>
                    <a:pt x="299" y="60"/>
                    <a:pt x="276" y="8"/>
                    <a:pt x="231" y="0"/>
                  </a:cubicBezTo>
                  <a:cubicBezTo>
                    <a:pt x="228" y="0"/>
                    <a:pt x="225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6"/>
            <p:cNvSpPr/>
            <p:nvPr/>
          </p:nvSpPr>
          <p:spPr>
            <a:xfrm>
              <a:off x="8083831" y="4673943"/>
              <a:ext cx="45168" cy="35618"/>
            </a:xfrm>
            <a:custGeom>
              <a:avLst/>
              <a:gdLst/>
              <a:ahLst/>
              <a:cxnLst/>
              <a:rect l="l" t="t" r="r" b="b"/>
              <a:pathLst>
                <a:path w="1102" h="869" extrusionOk="0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3" y="9"/>
                    <a:pt x="534" y="58"/>
                    <a:pt x="359" y="193"/>
                  </a:cubicBezTo>
                  <a:cubicBezTo>
                    <a:pt x="183" y="327"/>
                    <a:pt x="83" y="507"/>
                    <a:pt x="41" y="641"/>
                  </a:cubicBezTo>
                  <a:cubicBezTo>
                    <a:pt x="19" y="708"/>
                    <a:pt x="8" y="767"/>
                    <a:pt x="4" y="805"/>
                  </a:cubicBezTo>
                  <a:cubicBezTo>
                    <a:pt x="0" y="846"/>
                    <a:pt x="0" y="865"/>
                    <a:pt x="4" y="869"/>
                  </a:cubicBezTo>
                  <a:cubicBezTo>
                    <a:pt x="8" y="869"/>
                    <a:pt x="15" y="779"/>
                    <a:pt x="64" y="652"/>
                  </a:cubicBezTo>
                  <a:cubicBezTo>
                    <a:pt x="112" y="521"/>
                    <a:pt x="214" y="350"/>
                    <a:pt x="381" y="222"/>
                  </a:cubicBezTo>
                  <a:cubicBezTo>
                    <a:pt x="550" y="95"/>
                    <a:pt x="740" y="43"/>
                    <a:pt x="878" y="28"/>
                  </a:cubicBezTo>
                  <a:cubicBezTo>
                    <a:pt x="919" y="25"/>
                    <a:pt x="955" y="24"/>
                    <a:pt x="986" y="24"/>
                  </a:cubicBezTo>
                  <a:cubicBezTo>
                    <a:pt x="1037" y="24"/>
                    <a:pt x="1073" y="26"/>
                    <a:pt x="1090" y="26"/>
                  </a:cubicBezTo>
                  <a:cubicBezTo>
                    <a:pt x="1098" y="26"/>
                    <a:pt x="1102" y="26"/>
                    <a:pt x="1102" y="24"/>
                  </a:cubicBezTo>
                  <a:cubicBezTo>
                    <a:pt x="1102" y="24"/>
                    <a:pt x="1080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6"/>
            <p:cNvSpPr/>
            <p:nvPr/>
          </p:nvSpPr>
          <p:spPr>
            <a:xfrm>
              <a:off x="8115965" y="4622710"/>
              <a:ext cx="1721" cy="51316"/>
            </a:xfrm>
            <a:custGeom>
              <a:avLst/>
              <a:gdLst/>
              <a:ahLst/>
              <a:cxnLst/>
              <a:rect l="l" t="t" r="r" b="b"/>
              <a:pathLst>
                <a:path w="42" h="1252" extrusionOk="0">
                  <a:moveTo>
                    <a:pt x="27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1" y="972"/>
                    <a:pt x="9" y="1252"/>
                    <a:pt x="19" y="1252"/>
                  </a:cubicBezTo>
                  <a:cubicBezTo>
                    <a:pt x="19" y="1252"/>
                    <a:pt x="19" y="1252"/>
                    <a:pt x="20" y="1252"/>
                  </a:cubicBezTo>
                  <a:cubicBezTo>
                    <a:pt x="27" y="1252"/>
                    <a:pt x="38" y="970"/>
                    <a:pt x="42" y="628"/>
                  </a:cubicBezTo>
                  <a:cubicBezTo>
                    <a:pt x="42" y="281"/>
                    <a:pt x="3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6"/>
            <p:cNvSpPr/>
            <p:nvPr/>
          </p:nvSpPr>
          <p:spPr>
            <a:xfrm>
              <a:off x="8043761" y="4299077"/>
              <a:ext cx="33632" cy="1881"/>
            </a:xfrm>
            <a:custGeom>
              <a:avLst/>
              <a:gdLst/>
              <a:ahLst/>
              <a:cxnLst/>
              <a:rect l="l" t="t" r="r" b="b"/>
              <a:pathLst>
                <a:path w="894" h="50" extrusionOk="0">
                  <a:moveTo>
                    <a:pt x="30" y="1"/>
                  </a:moveTo>
                  <a:cubicBezTo>
                    <a:pt x="12" y="1"/>
                    <a:pt x="1" y="2"/>
                    <a:pt x="0" y="4"/>
                  </a:cubicBezTo>
                  <a:cubicBezTo>
                    <a:pt x="0" y="16"/>
                    <a:pt x="198" y="46"/>
                    <a:pt x="449" y="49"/>
                  </a:cubicBezTo>
                  <a:cubicBezTo>
                    <a:pt x="465" y="49"/>
                    <a:pt x="482" y="50"/>
                    <a:pt x="498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8" y="13"/>
                    <a:pt x="484" y="13"/>
                    <a:pt x="449" y="12"/>
                  </a:cubicBezTo>
                  <a:cubicBezTo>
                    <a:pt x="257" y="12"/>
                    <a:pt x="95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6"/>
            <p:cNvSpPr/>
            <p:nvPr/>
          </p:nvSpPr>
          <p:spPr>
            <a:xfrm>
              <a:off x="8096201" y="4299905"/>
              <a:ext cx="3950" cy="6546"/>
            </a:xfrm>
            <a:custGeom>
              <a:avLst/>
              <a:gdLst/>
              <a:ahLst/>
              <a:cxnLst/>
              <a:rect l="l" t="t" r="r" b="b"/>
              <a:pathLst>
                <a:path w="105" h="174" extrusionOk="0">
                  <a:moveTo>
                    <a:pt x="94" y="0"/>
                  </a:moveTo>
                  <a:cubicBezTo>
                    <a:pt x="83" y="0"/>
                    <a:pt x="50" y="29"/>
                    <a:pt x="26" y="76"/>
                  </a:cubicBezTo>
                  <a:cubicBezTo>
                    <a:pt x="0" y="125"/>
                    <a:pt x="8" y="173"/>
                    <a:pt x="15" y="173"/>
                  </a:cubicBezTo>
                  <a:cubicBezTo>
                    <a:pt x="15" y="173"/>
                    <a:pt x="16" y="173"/>
                    <a:pt x="16" y="173"/>
                  </a:cubicBezTo>
                  <a:cubicBezTo>
                    <a:pt x="27" y="173"/>
                    <a:pt x="38" y="134"/>
                    <a:pt x="59" y="91"/>
                  </a:cubicBezTo>
                  <a:cubicBezTo>
                    <a:pt x="82" y="46"/>
                    <a:pt x="104" y="9"/>
                    <a:pt x="97" y="1"/>
                  </a:cubicBezTo>
                  <a:cubicBezTo>
                    <a:pt x="96" y="0"/>
                    <a:pt x="95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6"/>
            <p:cNvSpPr/>
            <p:nvPr/>
          </p:nvSpPr>
          <p:spPr>
            <a:xfrm>
              <a:off x="8097152" y="4686812"/>
              <a:ext cx="5410" cy="4755"/>
            </a:xfrm>
            <a:custGeom>
              <a:avLst/>
              <a:gdLst/>
              <a:ahLst/>
              <a:cxnLst/>
              <a:rect l="l" t="t" r="r" b="b"/>
              <a:pathLst>
                <a:path w="132" h="116" extrusionOk="0">
                  <a:moveTo>
                    <a:pt x="119" y="0"/>
                  </a:moveTo>
                  <a:cubicBezTo>
                    <a:pt x="107" y="0"/>
                    <a:pt x="78" y="18"/>
                    <a:pt x="53" y="43"/>
                  </a:cubicBezTo>
                  <a:cubicBezTo>
                    <a:pt x="19" y="76"/>
                    <a:pt x="1" y="106"/>
                    <a:pt x="8" y="114"/>
                  </a:cubicBezTo>
                  <a:cubicBezTo>
                    <a:pt x="9" y="115"/>
                    <a:pt x="10" y="115"/>
                    <a:pt x="12" y="115"/>
                  </a:cubicBezTo>
                  <a:cubicBezTo>
                    <a:pt x="24" y="115"/>
                    <a:pt x="50" y="98"/>
                    <a:pt x="79" y="69"/>
                  </a:cubicBezTo>
                  <a:cubicBezTo>
                    <a:pt x="109" y="39"/>
                    <a:pt x="131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6"/>
            <p:cNvSpPr/>
            <p:nvPr/>
          </p:nvSpPr>
          <p:spPr>
            <a:xfrm>
              <a:off x="8108013" y="4681033"/>
              <a:ext cx="7665" cy="3156"/>
            </a:xfrm>
            <a:custGeom>
              <a:avLst/>
              <a:gdLst/>
              <a:ahLst/>
              <a:cxnLst/>
              <a:rect l="l" t="t" r="r" b="b"/>
              <a:pathLst>
                <a:path w="187" h="77" extrusionOk="0">
                  <a:moveTo>
                    <a:pt x="131" y="0"/>
                  </a:moveTo>
                  <a:cubicBezTo>
                    <a:pt x="116" y="0"/>
                    <a:pt x="100" y="2"/>
                    <a:pt x="83" y="8"/>
                  </a:cubicBezTo>
                  <a:cubicBezTo>
                    <a:pt x="27" y="27"/>
                    <a:pt x="1" y="68"/>
                    <a:pt x="8" y="75"/>
                  </a:cubicBezTo>
                  <a:cubicBezTo>
                    <a:pt x="9" y="76"/>
                    <a:pt x="11" y="77"/>
                    <a:pt x="13" y="77"/>
                  </a:cubicBezTo>
                  <a:cubicBezTo>
                    <a:pt x="26" y="77"/>
                    <a:pt x="55" y="55"/>
                    <a:pt x="94" y="42"/>
                  </a:cubicBezTo>
                  <a:cubicBezTo>
                    <a:pt x="139" y="27"/>
                    <a:pt x="180" y="31"/>
                    <a:pt x="184" y="20"/>
                  </a:cubicBezTo>
                  <a:cubicBezTo>
                    <a:pt x="186" y="12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6"/>
            <p:cNvSpPr/>
            <p:nvPr/>
          </p:nvSpPr>
          <p:spPr>
            <a:xfrm>
              <a:off x="8121047" y="4679189"/>
              <a:ext cx="4140" cy="2090"/>
            </a:xfrm>
            <a:custGeom>
              <a:avLst/>
              <a:gdLst/>
              <a:ahLst/>
              <a:cxnLst/>
              <a:rect l="l" t="t" r="r" b="b"/>
              <a:pathLst>
                <a:path w="101" h="51" extrusionOk="0">
                  <a:moveTo>
                    <a:pt x="78" y="0"/>
                  </a:moveTo>
                  <a:cubicBezTo>
                    <a:pt x="68" y="0"/>
                    <a:pt x="56" y="3"/>
                    <a:pt x="45" y="8"/>
                  </a:cubicBezTo>
                  <a:cubicBezTo>
                    <a:pt x="19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101" y="20"/>
                    <a:pt x="97" y="8"/>
                  </a:cubicBezTo>
                  <a:cubicBezTo>
                    <a:pt x="95" y="3"/>
                    <a:pt x="88" y="0"/>
                    <a:pt x="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6"/>
            <p:cNvSpPr/>
            <p:nvPr/>
          </p:nvSpPr>
          <p:spPr>
            <a:xfrm>
              <a:off x="7563917" y="2963384"/>
              <a:ext cx="615632" cy="1699260"/>
            </a:xfrm>
            <a:custGeom>
              <a:avLst/>
              <a:gdLst/>
              <a:ahLst/>
              <a:cxnLst/>
              <a:rect l="l" t="t" r="r" b="b"/>
              <a:pathLst>
                <a:path w="15020" h="41458" extrusionOk="0">
                  <a:moveTo>
                    <a:pt x="1461" y="1"/>
                  </a:moveTo>
                  <a:lnTo>
                    <a:pt x="1" y="21798"/>
                  </a:lnTo>
                  <a:lnTo>
                    <a:pt x="1" y="41457"/>
                  </a:lnTo>
                  <a:lnTo>
                    <a:pt x="5843" y="41457"/>
                  </a:lnTo>
                  <a:cubicBezTo>
                    <a:pt x="5843" y="41457"/>
                    <a:pt x="6089" y="24503"/>
                    <a:pt x="5936" y="23394"/>
                  </a:cubicBezTo>
                  <a:cubicBezTo>
                    <a:pt x="5936" y="23394"/>
                    <a:pt x="6879" y="6654"/>
                    <a:pt x="6994" y="6654"/>
                  </a:cubicBezTo>
                  <a:cubicBezTo>
                    <a:pt x="6995" y="6654"/>
                    <a:pt x="6996" y="6655"/>
                    <a:pt x="6996" y="6657"/>
                  </a:cubicBezTo>
                  <a:cubicBezTo>
                    <a:pt x="7221" y="7154"/>
                    <a:pt x="7217" y="21586"/>
                    <a:pt x="7542" y="23375"/>
                  </a:cubicBezTo>
                  <a:cubicBezTo>
                    <a:pt x="7870" y="25165"/>
                    <a:pt x="9380" y="41457"/>
                    <a:pt x="9380" y="41457"/>
                  </a:cubicBezTo>
                  <a:lnTo>
                    <a:pt x="15020" y="41457"/>
                  </a:lnTo>
                  <a:lnTo>
                    <a:pt x="13126" y="22777"/>
                  </a:lnTo>
                  <a:cubicBezTo>
                    <a:pt x="13089" y="20529"/>
                    <a:pt x="12510" y="759"/>
                    <a:pt x="12510" y="759"/>
                  </a:cubicBezTo>
                  <a:lnTo>
                    <a:pt x="14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6"/>
            <p:cNvSpPr/>
            <p:nvPr/>
          </p:nvSpPr>
          <p:spPr>
            <a:xfrm>
              <a:off x="7952183" y="4598364"/>
              <a:ext cx="222029" cy="38938"/>
            </a:xfrm>
            <a:custGeom>
              <a:avLst/>
              <a:gdLst/>
              <a:ahLst/>
              <a:cxnLst/>
              <a:rect l="l" t="t" r="r" b="b"/>
              <a:pathLst>
                <a:path w="5417" h="950" extrusionOk="0">
                  <a:moveTo>
                    <a:pt x="3602" y="0"/>
                  </a:moveTo>
                  <a:cubicBezTo>
                    <a:pt x="3464" y="0"/>
                    <a:pt x="3322" y="29"/>
                    <a:pt x="3190" y="79"/>
                  </a:cubicBezTo>
                  <a:cubicBezTo>
                    <a:pt x="3003" y="146"/>
                    <a:pt x="2835" y="255"/>
                    <a:pt x="2667" y="363"/>
                  </a:cubicBezTo>
                  <a:cubicBezTo>
                    <a:pt x="2335" y="584"/>
                    <a:pt x="2021" y="789"/>
                    <a:pt x="1685" y="827"/>
                  </a:cubicBezTo>
                  <a:cubicBezTo>
                    <a:pt x="1604" y="838"/>
                    <a:pt x="1525" y="844"/>
                    <a:pt x="1448" y="844"/>
                  </a:cubicBezTo>
                  <a:cubicBezTo>
                    <a:pt x="1209" y="844"/>
                    <a:pt x="990" y="795"/>
                    <a:pt x="804" y="744"/>
                  </a:cubicBezTo>
                  <a:cubicBezTo>
                    <a:pt x="337" y="607"/>
                    <a:pt x="48" y="474"/>
                    <a:pt x="8" y="474"/>
                  </a:cubicBezTo>
                  <a:cubicBezTo>
                    <a:pt x="6" y="474"/>
                    <a:pt x="4" y="474"/>
                    <a:pt x="4" y="475"/>
                  </a:cubicBezTo>
                  <a:cubicBezTo>
                    <a:pt x="0" y="482"/>
                    <a:pt x="71" y="524"/>
                    <a:pt x="202" y="591"/>
                  </a:cubicBezTo>
                  <a:cubicBezTo>
                    <a:pt x="333" y="651"/>
                    <a:pt x="527" y="744"/>
                    <a:pt x="778" y="827"/>
                  </a:cubicBezTo>
                  <a:cubicBezTo>
                    <a:pt x="979" y="889"/>
                    <a:pt x="1224" y="950"/>
                    <a:pt x="1498" y="950"/>
                  </a:cubicBezTo>
                  <a:cubicBezTo>
                    <a:pt x="1564" y="950"/>
                    <a:pt x="1631" y="946"/>
                    <a:pt x="1700" y="939"/>
                  </a:cubicBezTo>
                  <a:cubicBezTo>
                    <a:pt x="2066" y="901"/>
                    <a:pt x="2405" y="680"/>
                    <a:pt x="2734" y="464"/>
                  </a:cubicBezTo>
                  <a:cubicBezTo>
                    <a:pt x="3022" y="269"/>
                    <a:pt x="3324" y="112"/>
                    <a:pt x="3618" y="112"/>
                  </a:cubicBezTo>
                  <a:cubicBezTo>
                    <a:pt x="3656" y="112"/>
                    <a:pt x="3694" y="115"/>
                    <a:pt x="3731" y="120"/>
                  </a:cubicBezTo>
                  <a:cubicBezTo>
                    <a:pt x="4060" y="165"/>
                    <a:pt x="4333" y="334"/>
                    <a:pt x="4579" y="423"/>
                  </a:cubicBezTo>
                  <a:cubicBezTo>
                    <a:pt x="4771" y="499"/>
                    <a:pt x="4950" y="531"/>
                    <a:pt x="5089" y="531"/>
                  </a:cubicBezTo>
                  <a:cubicBezTo>
                    <a:pt x="5128" y="531"/>
                    <a:pt x="5164" y="529"/>
                    <a:pt x="5196" y="524"/>
                  </a:cubicBezTo>
                  <a:cubicBezTo>
                    <a:pt x="5349" y="501"/>
                    <a:pt x="5417" y="453"/>
                    <a:pt x="5417" y="449"/>
                  </a:cubicBezTo>
                  <a:cubicBezTo>
                    <a:pt x="5416" y="448"/>
                    <a:pt x="5414" y="447"/>
                    <a:pt x="5410" y="447"/>
                  </a:cubicBezTo>
                  <a:cubicBezTo>
                    <a:pt x="5388" y="447"/>
                    <a:pt x="5314" y="473"/>
                    <a:pt x="5192" y="479"/>
                  </a:cubicBezTo>
                  <a:cubicBezTo>
                    <a:pt x="5181" y="479"/>
                    <a:pt x="5169" y="480"/>
                    <a:pt x="5157" y="480"/>
                  </a:cubicBezTo>
                  <a:cubicBezTo>
                    <a:pt x="5017" y="480"/>
                    <a:pt x="4826" y="441"/>
                    <a:pt x="4610" y="344"/>
                  </a:cubicBezTo>
                  <a:cubicBezTo>
                    <a:pt x="4374" y="248"/>
                    <a:pt x="4109" y="68"/>
                    <a:pt x="3746" y="12"/>
                  </a:cubicBezTo>
                  <a:cubicBezTo>
                    <a:pt x="3699" y="4"/>
                    <a:pt x="3651" y="0"/>
                    <a:pt x="3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6"/>
            <p:cNvSpPr/>
            <p:nvPr/>
          </p:nvSpPr>
          <p:spPr>
            <a:xfrm>
              <a:off x="7569164" y="4597340"/>
              <a:ext cx="236539" cy="36889"/>
            </a:xfrm>
            <a:custGeom>
              <a:avLst/>
              <a:gdLst/>
              <a:ahLst/>
              <a:cxnLst/>
              <a:rect l="l" t="t" r="r" b="b"/>
              <a:pathLst>
                <a:path w="5771" h="900" extrusionOk="0">
                  <a:moveTo>
                    <a:pt x="5115" y="0"/>
                  </a:moveTo>
                  <a:cubicBezTo>
                    <a:pt x="5062" y="0"/>
                    <a:pt x="5007" y="5"/>
                    <a:pt x="4949" y="14"/>
                  </a:cubicBezTo>
                  <a:cubicBezTo>
                    <a:pt x="4658" y="56"/>
                    <a:pt x="4355" y="235"/>
                    <a:pt x="4045" y="433"/>
                  </a:cubicBezTo>
                  <a:cubicBezTo>
                    <a:pt x="3781" y="597"/>
                    <a:pt x="3473" y="781"/>
                    <a:pt x="3129" y="781"/>
                  </a:cubicBezTo>
                  <a:cubicBezTo>
                    <a:pt x="3074" y="781"/>
                    <a:pt x="3019" y="776"/>
                    <a:pt x="2962" y="766"/>
                  </a:cubicBezTo>
                  <a:cubicBezTo>
                    <a:pt x="2555" y="698"/>
                    <a:pt x="2200" y="471"/>
                    <a:pt x="1826" y="392"/>
                  </a:cubicBezTo>
                  <a:cubicBezTo>
                    <a:pt x="1701" y="364"/>
                    <a:pt x="1580" y="352"/>
                    <a:pt x="1464" y="352"/>
                  </a:cubicBezTo>
                  <a:cubicBezTo>
                    <a:pt x="1226" y="352"/>
                    <a:pt x="1010" y="401"/>
                    <a:pt x="829" y="459"/>
                  </a:cubicBezTo>
                  <a:cubicBezTo>
                    <a:pt x="560" y="545"/>
                    <a:pt x="355" y="645"/>
                    <a:pt x="212" y="717"/>
                  </a:cubicBezTo>
                  <a:cubicBezTo>
                    <a:pt x="74" y="788"/>
                    <a:pt x="0" y="833"/>
                    <a:pt x="4" y="840"/>
                  </a:cubicBezTo>
                  <a:cubicBezTo>
                    <a:pt x="4" y="841"/>
                    <a:pt x="6" y="842"/>
                    <a:pt x="8" y="842"/>
                  </a:cubicBezTo>
                  <a:cubicBezTo>
                    <a:pt x="51" y="842"/>
                    <a:pt x="357" y="689"/>
                    <a:pt x="852" y="541"/>
                  </a:cubicBezTo>
                  <a:cubicBezTo>
                    <a:pt x="1019" y="494"/>
                    <a:pt x="1214" y="456"/>
                    <a:pt x="1423" y="456"/>
                  </a:cubicBezTo>
                  <a:cubicBezTo>
                    <a:pt x="1545" y="456"/>
                    <a:pt x="1671" y="469"/>
                    <a:pt x="1800" y="500"/>
                  </a:cubicBezTo>
                  <a:cubicBezTo>
                    <a:pt x="2151" y="578"/>
                    <a:pt x="2498" y="810"/>
                    <a:pt x="2943" y="885"/>
                  </a:cubicBezTo>
                  <a:cubicBezTo>
                    <a:pt x="3002" y="895"/>
                    <a:pt x="3061" y="899"/>
                    <a:pt x="3120" y="899"/>
                  </a:cubicBezTo>
                  <a:cubicBezTo>
                    <a:pt x="3283" y="899"/>
                    <a:pt x="3443" y="864"/>
                    <a:pt x="3586" y="807"/>
                  </a:cubicBezTo>
                  <a:cubicBezTo>
                    <a:pt x="3780" y="731"/>
                    <a:pt x="3948" y="627"/>
                    <a:pt x="4105" y="526"/>
                  </a:cubicBezTo>
                  <a:cubicBezTo>
                    <a:pt x="4415" y="321"/>
                    <a:pt x="4695" y="145"/>
                    <a:pt x="4964" y="97"/>
                  </a:cubicBezTo>
                  <a:cubicBezTo>
                    <a:pt x="5029" y="84"/>
                    <a:pt x="5092" y="78"/>
                    <a:pt x="5152" y="78"/>
                  </a:cubicBezTo>
                  <a:cubicBezTo>
                    <a:pt x="5334" y="78"/>
                    <a:pt x="5484" y="130"/>
                    <a:pt x="5580" y="186"/>
                  </a:cubicBezTo>
                  <a:cubicBezTo>
                    <a:pt x="5706" y="265"/>
                    <a:pt x="5752" y="340"/>
                    <a:pt x="5762" y="340"/>
                  </a:cubicBezTo>
                  <a:cubicBezTo>
                    <a:pt x="5762" y="340"/>
                    <a:pt x="5763" y="340"/>
                    <a:pt x="5763" y="340"/>
                  </a:cubicBezTo>
                  <a:cubicBezTo>
                    <a:pt x="5770" y="336"/>
                    <a:pt x="5737" y="247"/>
                    <a:pt x="5606" y="149"/>
                  </a:cubicBezTo>
                  <a:cubicBezTo>
                    <a:pt x="5501" y="71"/>
                    <a:pt x="5330" y="0"/>
                    <a:pt x="51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6"/>
            <p:cNvSpPr/>
            <p:nvPr/>
          </p:nvSpPr>
          <p:spPr>
            <a:xfrm>
              <a:off x="7968987" y="3123476"/>
              <a:ext cx="91484" cy="30946"/>
            </a:xfrm>
            <a:custGeom>
              <a:avLst/>
              <a:gdLst/>
              <a:ahLst/>
              <a:cxnLst/>
              <a:rect l="l" t="t" r="r" b="b"/>
              <a:pathLst>
                <a:path w="2232" h="755" extrusionOk="0">
                  <a:moveTo>
                    <a:pt x="16" y="0"/>
                  </a:moveTo>
                  <a:cubicBezTo>
                    <a:pt x="14" y="0"/>
                    <a:pt x="13" y="1"/>
                    <a:pt x="13" y="2"/>
                  </a:cubicBezTo>
                  <a:cubicBezTo>
                    <a:pt x="1" y="13"/>
                    <a:pt x="76" y="129"/>
                    <a:pt x="244" y="274"/>
                  </a:cubicBezTo>
                  <a:cubicBezTo>
                    <a:pt x="416" y="424"/>
                    <a:pt x="685" y="588"/>
                    <a:pt x="1017" y="677"/>
                  </a:cubicBezTo>
                  <a:cubicBezTo>
                    <a:pt x="1216" y="733"/>
                    <a:pt x="1410" y="754"/>
                    <a:pt x="1580" y="754"/>
                  </a:cubicBezTo>
                  <a:cubicBezTo>
                    <a:pt x="1694" y="754"/>
                    <a:pt x="1797" y="745"/>
                    <a:pt x="1883" y="730"/>
                  </a:cubicBezTo>
                  <a:cubicBezTo>
                    <a:pt x="2107" y="689"/>
                    <a:pt x="2231" y="629"/>
                    <a:pt x="2228" y="614"/>
                  </a:cubicBezTo>
                  <a:cubicBezTo>
                    <a:pt x="2227" y="610"/>
                    <a:pt x="2220" y="608"/>
                    <a:pt x="2208" y="608"/>
                  </a:cubicBezTo>
                  <a:cubicBezTo>
                    <a:pt x="2148" y="608"/>
                    <a:pt x="1954" y="649"/>
                    <a:pt x="1689" y="649"/>
                  </a:cubicBezTo>
                  <a:cubicBezTo>
                    <a:pt x="1503" y="649"/>
                    <a:pt x="1282" y="629"/>
                    <a:pt x="1047" y="562"/>
                  </a:cubicBezTo>
                  <a:cubicBezTo>
                    <a:pt x="429" y="400"/>
                    <a:pt x="60" y="0"/>
                    <a:pt x="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6"/>
            <p:cNvSpPr/>
            <p:nvPr/>
          </p:nvSpPr>
          <p:spPr>
            <a:xfrm>
              <a:off x="7606666" y="3113721"/>
              <a:ext cx="56522" cy="50169"/>
            </a:xfrm>
            <a:custGeom>
              <a:avLst/>
              <a:gdLst/>
              <a:ahLst/>
              <a:cxnLst/>
              <a:rect l="l" t="t" r="r" b="b"/>
              <a:pathLst>
                <a:path w="1379" h="1224" extrusionOk="0">
                  <a:moveTo>
                    <a:pt x="1363" y="0"/>
                  </a:moveTo>
                  <a:cubicBezTo>
                    <a:pt x="1328" y="0"/>
                    <a:pt x="1235" y="438"/>
                    <a:pt x="844" y="781"/>
                  </a:cubicBezTo>
                  <a:cubicBezTo>
                    <a:pt x="452" y="1136"/>
                    <a:pt x="0" y="1174"/>
                    <a:pt x="7" y="1210"/>
                  </a:cubicBezTo>
                  <a:cubicBezTo>
                    <a:pt x="9" y="1216"/>
                    <a:pt x="41" y="1224"/>
                    <a:pt x="95" y="1224"/>
                  </a:cubicBezTo>
                  <a:cubicBezTo>
                    <a:pt x="145" y="1224"/>
                    <a:pt x="215" y="1218"/>
                    <a:pt x="299" y="1200"/>
                  </a:cubicBezTo>
                  <a:cubicBezTo>
                    <a:pt x="478" y="1158"/>
                    <a:pt x="714" y="1058"/>
                    <a:pt x="923" y="871"/>
                  </a:cubicBezTo>
                  <a:cubicBezTo>
                    <a:pt x="1132" y="684"/>
                    <a:pt x="1262" y="460"/>
                    <a:pt x="1319" y="288"/>
                  </a:cubicBezTo>
                  <a:cubicBezTo>
                    <a:pt x="1378" y="117"/>
                    <a:pt x="1378" y="5"/>
                    <a:pt x="1364" y="0"/>
                  </a:cubicBezTo>
                  <a:cubicBezTo>
                    <a:pt x="1363" y="0"/>
                    <a:pt x="1363" y="0"/>
                    <a:pt x="13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6"/>
            <p:cNvSpPr/>
            <p:nvPr/>
          </p:nvSpPr>
          <p:spPr>
            <a:xfrm>
              <a:off x="6998877" y="2050375"/>
              <a:ext cx="605385" cy="670310"/>
            </a:xfrm>
            <a:custGeom>
              <a:avLst/>
              <a:gdLst/>
              <a:ahLst/>
              <a:cxnLst/>
              <a:rect l="l" t="t" r="r" b="b"/>
              <a:pathLst>
                <a:path w="14770" h="16354" extrusionOk="0">
                  <a:moveTo>
                    <a:pt x="1870" y="0"/>
                  </a:moveTo>
                  <a:cubicBezTo>
                    <a:pt x="1867" y="0"/>
                    <a:pt x="1864" y="1"/>
                    <a:pt x="1861" y="1"/>
                  </a:cubicBezTo>
                  <a:cubicBezTo>
                    <a:pt x="1357" y="23"/>
                    <a:pt x="1809" y="2462"/>
                    <a:pt x="1857" y="2694"/>
                  </a:cubicBezTo>
                  <a:cubicBezTo>
                    <a:pt x="1875" y="2779"/>
                    <a:pt x="1809" y="2827"/>
                    <a:pt x="1740" y="2827"/>
                  </a:cubicBezTo>
                  <a:cubicBezTo>
                    <a:pt x="1679" y="2827"/>
                    <a:pt x="1616" y="2790"/>
                    <a:pt x="1603" y="2709"/>
                  </a:cubicBezTo>
                  <a:cubicBezTo>
                    <a:pt x="1577" y="2530"/>
                    <a:pt x="1403" y="411"/>
                    <a:pt x="895" y="411"/>
                  </a:cubicBezTo>
                  <a:cubicBezTo>
                    <a:pt x="893" y="411"/>
                    <a:pt x="892" y="411"/>
                    <a:pt x="890" y="411"/>
                  </a:cubicBezTo>
                  <a:cubicBezTo>
                    <a:pt x="494" y="426"/>
                    <a:pt x="1245" y="2425"/>
                    <a:pt x="1031" y="2884"/>
                  </a:cubicBezTo>
                  <a:cubicBezTo>
                    <a:pt x="1010" y="2931"/>
                    <a:pt x="989" y="2952"/>
                    <a:pt x="967" y="2952"/>
                  </a:cubicBezTo>
                  <a:cubicBezTo>
                    <a:pt x="781" y="2952"/>
                    <a:pt x="586" y="1341"/>
                    <a:pt x="252" y="1341"/>
                  </a:cubicBezTo>
                  <a:cubicBezTo>
                    <a:pt x="249" y="1341"/>
                    <a:pt x="246" y="1342"/>
                    <a:pt x="244" y="1342"/>
                  </a:cubicBezTo>
                  <a:cubicBezTo>
                    <a:pt x="105" y="1352"/>
                    <a:pt x="1" y="1378"/>
                    <a:pt x="288" y="2530"/>
                  </a:cubicBezTo>
                  <a:cubicBezTo>
                    <a:pt x="426" y="3090"/>
                    <a:pt x="792" y="4071"/>
                    <a:pt x="1140" y="4953"/>
                  </a:cubicBezTo>
                  <a:lnTo>
                    <a:pt x="1128" y="4957"/>
                  </a:lnTo>
                  <a:cubicBezTo>
                    <a:pt x="1128" y="4957"/>
                    <a:pt x="3073" y="16354"/>
                    <a:pt x="8089" y="16354"/>
                  </a:cubicBezTo>
                  <a:cubicBezTo>
                    <a:pt x="8229" y="16354"/>
                    <a:pt x="8372" y="16345"/>
                    <a:pt x="8517" y="16326"/>
                  </a:cubicBezTo>
                  <a:cubicBezTo>
                    <a:pt x="14176" y="15613"/>
                    <a:pt x="14769" y="15064"/>
                    <a:pt x="14769" y="15064"/>
                  </a:cubicBezTo>
                  <a:lnTo>
                    <a:pt x="13593" y="10750"/>
                  </a:lnTo>
                  <a:cubicBezTo>
                    <a:pt x="13593" y="10750"/>
                    <a:pt x="9452" y="11830"/>
                    <a:pt x="8103" y="11830"/>
                  </a:cubicBezTo>
                  <a:cubicBezTo>
                    <a:pt x="7894" y="11830"/>
                    <a:pt x="7751" y="11804"/>
                    <a:pt x="7703" y="11744"/>
                  </a:cubicBezTo>
                  <a:cubicBezTo>
                    <a:pt x="5696" y="9263"/>
                    <a:pt x="4681" y="5850"/>
                    <a:pt x="4363" y="4624"/>
                  </a:cubicBezTo>
                  <a:cubicBezTo>
                    <a:pt x="4412" y="4449"/>
                    <a:pt x="4467" y="4243"/>
                    <a:pt x="4550" y="4004"/>
                  </a:cubicBezTo>
                  <a:cubicBezTo>
                    <a:pt x="4617" y="3799"/>
                    <a:pt x="4726" y="3609"/>
                    <a:pt x="4860" y="3437"/>
                  </a:cubicBezTo>
                  <a:cubicBezTo>
                    <a:pt x="5021" y="3231"/>
                    <a:pt x="5248" y="2966"/>
                    <a:pt x="5417" y="2858"/>
                  </a:cubicBezTo>
                  <a:cubicBezTo>
                    <a:pt x="5626" y="2727"/>
                    <a:pt x="5566" y="2409"/>
                    <a:pt x="5341" y="2395"/>
                  </a:cubicBezTo>
                  <a:cubicBezTo>
                    <a:pt x="5336" y="2395"/>
                    <a:pt x="5330" y="2394"/>
                    <a:pt x="5324" y="2394"/>
                  </a:cubicBezTo>
                  <a:cubicBezTo>
                    <a:pt x="5088" y="2394"/>
                    <a:pt x="4520" y="2744"/>
                    <a:pt x="4098" y="3395"/>
                  </a:cubicBezTo>
                  <a:cubicBezTo>
                    <a:pt x="4009" y="3532"/>
                    <a:pt x="3933" y="3588"/>
                    <a:pt x="3867" y="3588"/>
                  </a:cubicBezTo>
                  <a:cubicBezTo>
                    <a:pt x="3611" y="3588"/>
                    <a:pt x="3518" y="2724"/>
                    <a:pt x="3471" y="2361"/>
                  </a:cubicBezTo>
                  <a:cubicBezTo>
                    <a:pt x="3414" y="1909"/>
                    <a:pt x="3176" y="513"/>
                    <a:pt x="3022" y="418"/>
                  </a:cubicBezTo>
                  <a:cubicBezTo>
                    <a:pt x="2977" y="391"/>
                    <a:pt x="2934" y="377"/>
                    <a:pt x="2893" y="377"/>
                  </a:cubicBezTo>
                  <a:cubicBezTo>
                    <a:pt x="2732" y="377"/>
                    <a:pt x="2621" y="588"/>
                    <a:pt x="2675" y="949"/>
                  </a:cubicBezTo>
                  <a:cubicBezTo>
                    <a:pt x="2742" y="1409"/>
                    <a:pt x="2847" y="2772"/>
                    <a:pt x="2607" y="2790"/>
                  </a:cubicBezTo>
                  <a:cubicBezTo>
                    <a:pt x="2606" y="2790"/>
                    <a:pt x="2605" y="2790"/>
                    <a:pt x="2604" y="2790"/>
                  </a:cubicBezTo>
                  <a:cubicBezTo>
                    <a:pt x="2367" y="2790"/>
                    <a:pt x="2114" y="494"/>
                    <a:pt x="2114" y="494"/>
                  </a:cubicBezTo>
                  <a:cubicBezTo>
                    <a:pt x="2114" y="494"/>
                    <a:pt x="2136" y="0"/>
                    <a:pt x="18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1" name="Google Shape;2681;p46"/>
            <p:cNvGrpSpPr/>
            <p:nvPr/>
          </p:nvGrpSpPr>
          <p:grpSpPr>
            <a:xfrm>
              <a:off x="5819039" y="2060417"/>
              <a:ext cx="1596955" cy="1097563"/>
              <a:chOff x="5819039" y="2060417"/>
              <a:chExt cx="1596955" cy="1097563"/>
            </a:xfrm>
          </p:grpSpPr>
          <p:sp>
            <p:nvSpPr>
              <p:cNvPr id="2682" name="Google Shape;2682;p46"/>
              <p:cNvSpPr/>
              <p:nvPr/>
            </p:nvSpPr>
            <p:spPr>
              <a:xfrm>
                <a:off x="7240616" y="2327401"/>
                <a:ext cx="23773" cy="5082"/>
              </a:xfrm>
              <a:custGeom>
                <a:avLst/>
                <a:gdLst/>
                <a:ahLst/>
                <a:cxnLst/>
                <a:rect l="l" t="t" r="r" b="b"/>
                <a:pathLst>
                  <a:path w="580" h="124" extrusionOk="0">
                    <a:moveTo>
                      <a:pt x="234" y="0"/>
                    </a:moveTo>
                    <a:cubicBezTo>
                      <a:pt x="104" y="0"/>
                      <a:pt x="3" y="21"/>
                      <a:pt x="0" y="51"/>
                    </a:cubicBezTo>
                    <a:cubicBezTo>
                      <a:pt x="0" y="84"/>
                      <a:pt x="127" y="114"/>
                      <a:pt x="288" y="122"/>
                    </a:cubicBezTo>
                    <a:cubicBezTo>
                      <a:pt x="311" y="123"/>
                      <a:pt x="333" y="123"/>
                      <a:pt x="354" y="123"/>
                    </a:cubicBezTo>
                    <a:cubicBezTo>
                      <a:pt x="482" y="123"/>
                      <a:pt x="576" y="105"/>
                      <a:pt x="579" y="77"/>
                    </a:cubicBezTo>
                    <a:cubicBezTo>
                      <a:pt x="579" y="43"/>
                      <a:pt x="452" y="10"/>
                      <a:pt x="292" y="2"/>
                    </a:cubicBezTo>
                    <a:cubicBezTo>
                      <a:pt x="272" y="1"/>
                      <a:pt x="252" y="0"/>
                      <a:pt x="2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46"/>
              <p:cNvSpPr/>
              <p:nvPr/>
            </p:nvSpPr>
            <p:spPr>
              <a:xfrm>
                <a:off x="7310744" y="2325310"/>
                <a:ext cx="46562" cy="6066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48" extrusionOk="0">
                    <a:moveTo>
                      <a:pt x="901" y="0"/>
                    </a:moveTo>
                    <a:cubicBezTo>
                      <a:pt x="806" y="0"/>
                      <a:pt x="688" y="5"/>
                      <a:pt x="561" y="16"/>
                    </a:cubicBezTo>
                    <a:cubicBezTo>
                      <a:pt x="251" y="38"/>
                      <a:pt x="0" y="87"/>
                      <a:pt x="0" y="116"/>
                    </a:cubicBezTo>
                    <a:cubicBezTo>
                      <a:pt x="0" y="137"/>
                      <a:pt x="98" y="148"/>
                      <a:pt x="245" y="148"/>
                    </a:cubicBezTo>
                    <a:cubicBezTo>
                      <a:pt x="338" y="148"/>
                      <a:pt x="451" y="144"/>
                      <a:pt x="571" y="135"/>
                    </a:cubicBezTo>
                    <a:cubicBezTo>
                      <a:pt x="885" y="109"/>
                      <a:pt x="1135" y="64"/>
                      <a:pt x="1132" y="30"/>
                    </a:cubicBezTo>
                    <a:cubicBezTo>
                      <a:pt x="1130" y="11"/>
                      <a:pt x="1039" y="0"/>
                      <a:pt x="9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46"/>
              <p:cNvSpPr/>
              <p:nvPr/>
            </p:nvSpPr>
            <p:spPr>
              <a:xfrm>
                <a:off x="5820392" y="2062917"/>
                <a:ext cx="1595602" cy="1094858"/>
              </a:xfrm>
              <a:custGeom>
                <a:avLst/>
                <a:gdLst/>
                <a:ahLst/>
                <a:cxnLst/>
                <a:rect l="l" t="t" r="r" b="b"/>
                <a:pathLst>
                  <a:path w="38929" h="26712" extrusionOk="0">
                    <a:moveTo>
                      <a:pt x="3321" y="0"/>
                    </a:moveTo>
                    <a:cubicBezTo>
                      <a:pt x="2417" y="0"/>
                      <a:pt x="1649" y="696"/>
                      <a:pt x="1585" y="1614"/>
                    </a:cubicBezTo>
                    <a:lnTo>
                      <a:pt x="71" y="22385"/>
                    </a:lnTo>
                    <a:cubicBezTo>
                      <a:pt x="1" y="23342"/>
                      <a:pt x="721" y="24174"/>
                      <a:pt x="1678" y="24245"/>
                    </a:cubicBezTo>
                    <a:lnTo>
                      <a:pt x="35484" y="26707"/>
                    </a:lnTo>
                    <a:cubicBezTo>
                      <a:pt x="35528" y="26710"/>
                      <a:pt x="35571" y="26712"/>
                      <a:pt x="35614" y="26712"/>
                    </a:cubicBezTo>
                    <a:cubicBezTo>
                      <a:pt x="36518" y="26712"/>
                      <a:pt x="37280" y="26013"/>
                      <a:pt x="37349" y="25100"/>
                    </a:cubicBezTo>
                    <a:lnTo>
                      <a:pt x="38861" y="4330"/>
                    </a:lnTo>
                    <a:cubicBezTo>
                      <a:pt x="38928" y="3374"/>
                      <a:pt x="38207" y="2537"/>
                      <a:pt x="37251" y="2470"/>
                    </a:cubicBezTo>
                    <a:lnTo>
                      <a:pt x="3445" y="5"/>
                    </a:lnTo>
                    <a:cubicBezTo>
                      <a:pt x="3403" y="2"/>
                      <a:pt x="3362" y="0"/>
                      <a:pt x="332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46"/>
              <p:cNvSpPr/>
              <p:nvPr/>
            </p:nvSpPr>
            <p:spPr>
              <a:xfrm>
                <a:off x="5819039" y="2060417"/>
                <a:ext cx="1596627" cy="1097563"/>
              </a:xfrm>
              <a:custGeom>
                <a:avLst/>
                <a:gdLst/>
                <a:ahLst/>
                <a:cxnLst/>
                <a:rect l="l" t="t" r="r" b="b"/>
                <a:pathLst>
                  <a:path w="38954" h="26778" extrusionOk="0">
                    <a:moveTo>
                      <a:pt x="3354" y="1"/>
                    </a:moveTo>
                    <a:cubicBezTo>
                      <a:pt x="2860" y="1"/>
                      <a:pt x="2372" y="213"/>
                      <a:pt x="2035" y="573"/>
                    </a:cubicBezTo>
                    <a:cubicBezTo>
                      <a:pt x="1856" y="768"/>
                      <a:pt x="1718" y="1003"/>
                      <a:pt x="1636" y="1257"/>
                    </a:cubicBezTo>
                    <a:cubicBezTo>
                      <a:pt x="1550" y="1514"/>
                      <a:pt x="1554" y="1780"/>
                      <a:pt x="1532" y="2034"/>
                    </a:cubicBezTo>
                    <a:cubicBezTo>
                      <a:pt x="1457" y="3057"/>
                      <a:pt x="1382" y="4073"/>
                      <a:pt x="1307" y="5081"/>
                    </a:cubicBezTo>
                    <a:cubicBezTo>
                      <a:pt x="1161" y="7098"/>
                      <a:pt x="1016" y="9089"/>
                      <a:pt x="874" y="11043"/>
                    </a:cubicBezTo>
                    <a:cubicBezTo>
                      <a:pt x="590" y="14950"/>
                      <a:pt x="318" y="18719"/>
                      <a:pt x="56" y="22312"/>
                    </a:cubicBezTo>
                    <a:cubicBezTo>
                      <a:pt x="0" y="22763"/>
                      <a:pt x="108" y="23249"/>
                      <a:pt x="381" y="23620"/>
                    </a:cubicBezTo>
                    <a:cubicBezTo>
                      <a:pt x="650" y="23992"/>
                      <a:pt x="1061" y="24254"/>
                      <a:pt x="1509" y="24332"/>
                    </a:cubicBezTo>
                    <a:cubicBezTo>
                      <a:pt x="2394" y="24422"/>
                      <a:pt x="3250" y="24467"/>
                      <a:pt x="4102" y="24534"/>
                    </a:cubicBezTo>
                    <a:cubicBezTo>
                      <a:pt x="5805" y="24658"/>
                      <a:pt x="7455" y="24777"/>
                      <a:pt x="9050" y="24889"/>
                    </a:cubicBezTo>
                    <a:cubicBezTo>
                      <a:pt x="12244" y="25121"/>
                      <a:pt x="15221" y="25333"/>
                      <a:pt x="17936" y="25532"/>
                    </a:cubicBezTo>
                    <a:cubicBezTo>
                      <a:pt x="23367" y="25916"/>
                      <a:pt x="27759" y="26230"/>
                      <a:pt x="30800" y="26450"/>
                    </a:cubicBezTo>
                    <a:cubicBezTo>
                      <a:pt x="32317" y="26555"/>
                      <a:pt x="33496" y="26637"/>
                      <a:pt x="34296" y="26693"/>
                    </a:cubicBezTo>
                    <a:cubicBezTo>
                      <a:pt x="34696" y="26719"/>
                      <a:pt x="35002" y="26738"/>
                      <a:pt x="35208" y="26753"/>
                    </a:cubicBezTo>
                    <a:cubicBezTo>
                      <a:pt x="35413" y="26764"/>
                      <a:pt x="35517" y="26768"/>
                      <a:pt x="35517" y="26768"/>
                    </a:cubicBezTo>
                    <a:cubicBezTo>
                      <a:pt x="35517" y="26768"/>
                      <a:pt x="35413" y="26757"/>
                      <a:pt x="35208" y="26742"/>
                    </a:cubicBezTo>
                    <a:cubicBezTo>
                      <a:pt x="35002" y="26723"/>
                      <a:pt x="34699" y="26701"/>
                      <a:pt x="34300" y="26667"/>
                    </a:cubicBezTo>
                    <a:cubicBezTo>
                      <a:pt x="33496" y="26607"/>
                      <a:pt x="32320" y="26518"/>
                      <a:pt x="30804" y="26402"/>
                    </a:cubicBezTo>
                    <a:cubicBezTo>
                      <a:pt x="27763" y="26178"/>
                      <a:pt x="23370" y="25849"/>
                      <a:pt x="17940" y="25446"/>
                    </a:cubicBezTo>
                    <a:cubicBezTo>
                      <a:pt x="15225" y="25247"/>
                      <a:pt x="12251" y="25027"/>
                      <a:pt x="9058" y="24792"/>
                    </a:cubicBezTo>
                    <a:cubicBezTo>
                      <a:pt x="7463" y="24673"/>
                      <a:pt x="5812" y="24553"/>
                      <a:pt x="4109" y="24430"/>
                    </a:cubicBezTo>
                    <a:cubicBezTo>
                      <a:pt x="3261" y="24363"/>
                      <a:pt x="2387" y="24314"/>
                      <a:pt x="1528" y="24228"/>
                    </a:cubicBezTo>
                    <a:cubicBezTo>
                      <a:pt x="1109" y="24153"/>
                      <a:pt x="721" y="23906"/>
                      <a:pt x="471" y="23556"/>
                    </a:cubicBezTo>
                    <a:cubicBezTo>
                      <a:pt x="217" y="23204"/>
                      <a:pt x="113" y="22760"/>
                      <a:pt x="168" y="22320"/>
                    </a:cubicBezTo>
                    <a:cubicBezTo>
                      <a:pt x="430" y="18729"/>
                      <a:pt x="706" y="14957"/>
                      <a:pt x="994" y="11051"/>
                    </a:cubicBezTo>
                    <a:cubicBezTo>
                      <a:pt x="1135" y="9097"/>
                      <a:pt x="1281" y="7110"/>
                      <a:pt x="1427" y="5089"/>
                    </a:cubicBezTo>
                    <a:cubicBezTo>
                      <a:pt x="1502" y="4081"/>
                      <a:pt x="1576" y="3064"/>
                      <a:pt x="1651" y="2042"/>
                    </a:cubicBezTo>
                    <a:cubicBezTo>
                      <a:pt x="1673" y="1783"/>
                      <a:pt x="1673" y="1530"/>
                      <a:pt x="1752" y="1294"/>
                    </a:cubicBezTo>
                    <a:cubicBezTo>
                      <a:pt x="1826" y="1059"/>
                      <a:pt x="1957" y="839"/>
                      <a:pt x="2125" y="656"/>
                    </a:cubicBezTo>
                    <a:cubicBezTo>
                      <a:pt x="2439" y="318"/>
                      <a:pt x="2895" y="121"/>
                      <a:pt x="3360" y="121"/>
                    </a:cubicBezTo>
                    <a:cubicBezTo>
                      <a:pt x="3399" y="121"/>
                      <a:pt x="3438" y="122"/>
                      <a:pt x="3478" y="125"/>
                    </a:cubicBezTo>
                    <a:cubicBezTo>
                      <a:pt x="11762" y="730"/>
                      <a:pt x="19658" y="1302"/>
                      <a:pt x="26837" y="1825"/>
                    </a:cubicBezTo>
                    <a:cubicBezTo>
                      <a:pt x="30430" y="2083"/>
                      <a:pt x="33841" y="2329"/>
                      <a:pt x="37034" y="2561"/>
                    </a:cubicBezTo>
                    <a:cubicBezTo>
                      <a:pt x="37235" y="2576"/>
                      <a:pt x="37430" y="2587"/>
                      <a:pt x="37616" y="2639"/>
                    </a:cubicBezTo>
                    <a:cubicBezTo>
                      <a:pt x="37799" y="2691"/>
                      <a:pt x="37975" y="2773"/>
                      <a:pt x="38132" y="2885"/>
                    </a:cubicBezTo>
                    <a:cubicBezTo>
                      <a:pt x="38446" y="3106"/>
                      <a:pt x="38677" y="3431"/>
                      <a:pt x="38782" y="3793"/>
                    </a:cubicBezTo>
                    <a:cubicBezTo>
                      <a:pt x="38897" y="4152"/>
                      <a:pt x="38827" y="4536"/>
                      <a:pt x="38808" y="4914"/>
                    </a:cubicBezTo>
                    <a:cubicBezTo>
                      <a:pt x="38778" y="5295"/>
                      <a:pt x="38752" y="5669"/>
                      <a:pt x="38726" y="6038"/>
                    </a:cubicBezTo>
                    <a:cubicBezTo>
                      <a:pt x="38618" y="7521"/>
                      <a:pt x="38516" y="8944"/>
                      <a:pt x="38420" y="10299"/>
                    </a:cubicBezTo>
                    <a:cubicBezTo>
                      <a:pt x="38031" y="15731"/>
                      <a:pt x="37718" y="20127"/>
                      <a:pt x="37501" y="23167"/>
                    </a:cubicBezTo>
                    <a:cubicBezTo>
                      <a:pt x="37449" y="23925"/>
                      <a:pt x="37399" y="24598"/>
                      <a:pt x="37359" y="25184"/>
                    </a:cubicBezTo>
                    <a:cubicBezTo>
                      <a:pt x="37306" y="25771"/>
                      <a:pt x="36982" y="26200"/>
                      <a:pt x="36660" y="26428"/>
                    </a:cubicBezTo>
                    <a:cubicBezTo>
                      <a:pt x="36339" y="26663"/>
                      <a:pt x="36029" y="26735"/>
                      <a:pt x="35827" y="26757"/>
                    </a:cubicBezTo>
                    <a:cubicBezTo>
                      <a:pt x="35745" y="26766"/>
                      <a:pt x="35679" y="26768"/>
                      <a:pt x="35628" y="26768"/>
                    </a:cubicBezTo>
                    <a:cubicBezTo>
                      <a:pt x="35577" y="26768"/>
                      <a:pt x="35543" y="26766"/>
                      <a:pt x="35527" y="26766"/>
                    </a:cubicBezTo>
                    <a:cubicBezTo>
                      <a:pt x="35520" y="26766"/>
                      <a:pt x="35517" y="26766"/>
                      <a:pt x="35517" y="26768"/>
                    </a:cubicBezTo>
                    <a:cubicBezTo>
                      <a:pt x="35517" y="26768"/>
                      <a:pt x="35544" y="26771"/>
                      <a:pt x="35596" y="26775"/>
                    </a:cubicBezTo>
                    <a:cubicBezTo>
                      <a:pt x="35616" y="26777"/>
                      <a:pt x="35640" y="26778"/>
                      <a:pt x="35667" y="26778"/>
                    </a:cubicBezTo>
                    <a:cubicBezTo>
                      <a:pt x="35711" y="26778"/>
                      <a:pt x="35765" y="26775"/>
                      <a:pt x="35827" y="26768"/>
                    </a:cubicBezTo>
                    <a:cubicBezTo>
                      <a:pt x="36032" y="26749"/>
                      <a:pt x="36346" y="26685"/>
                      <a:pt x="36675" y="26447"/>
                    </a:cubicBezTo>
                    <a:cubicBezTo>
                      <a:pt x="37004" y="26219"/>
                      <a:pt x="37337" y="25785"/>
                      <a:pt x="37392" y="25188"/>
                    </a:cubicBezTo>
                    <a:cubicBezTo>
                      <a:pt x="37437" y="24601"/>
                      <a:pt x="37489" y="23929"/>
                      <a:pt x="37549" y="23171"/>
                    </a:cubicBezTo>
                    <a:cubicBezTo>
                      <a:pt x="37773" y="20131"/>
                      <a:pt x="38102" y="15735"/>
                      <a:pt x="38506" y="10308"/>
                    </a:cubicBezTo>
                    <a:cubicBezTo>
                      <a:pt x="38602" y="8948"/>
                      <a:pt x="38711" y="7529"/>
                      <a:pt x="38819" y="6045"/>
                    </a:cubicBezTo>
                    <a:cubicBezTo>
                      <a:pt x="38845" y="5676"/>
                      <a:pt x="38871" y="5298"/>
                      <a:pt x="38901" y="4921"/>
                    </a:cubicBezTo>
                    <a:cubicBezTo>
                      <a:pt x="38913" y="4731"/>
                      <a:pt x="38931" y="4544"/>
                      <a:pt x="38942" y="4350"/>
                    </a:cubicBezTo>
                    <a:cubicBezTo>
                      <a:pt x="38954" y="4155"/>
                      <a:pt x="38928" y="3957"/>
                      <a:pt x="38871" y="3767"/>
                    </a:cubicBezTo>
                    <a:cubicBezTo>
                      <a:pt x="38763" y="3383"/>
                      <a:pt x="38520" y="3038"/>
                      <a:pt x="38188" y="2807"/>
                    </a:cubicBezTo>
                    <a:cubicBezTo>
                      <a:pt x="38023" y="2688"/>
                      <a:pt x="37841" y="2598"/>
                      <a:pt x="37642" y="2542"/>
                    </a:cubicBezTo>
                    <a:cubicBezTo>
                      <a:pt x="37444" y="2486"/>
                      <a:pt x="37239" y="2478"/>
                      <a:pt x="37041" y="2464"/>
                    </a:cubicBezTo>
                    <a:cubicBezTo>
                      <a:pt x="33848" y="2228"/>
                      <a:pt x="30438" y="1978"/>
                      <a:pt x="26848" y="1713"/>
                    </a:cubicBezTo>
                    <a:cubicBezTo>
                      <a:pt x="19665" y="1190"/>
                      <a:pt x="11773" y="611"/>
                      <a:pt x="3485" y="6"/>
                    </a:cubicBezTo>
                    <a:cubicBezTo>
                      <a:pt x="3441" y="2"/>
                      <a:pt x="3398" y="1"/>
                      <a:pt x="33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46"/>
              <p:cNvSpPr/>
              <p:nvPr/>
            </p:nvSpPr>
            <p:spPr>
              <a:xfrm>
                <a:off x="5950524" y="2700990"/>
                <a:ext cx="29306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2123" extrusionOk="0">
                    <a:moveTo>
                      <a:pt x="12" y="1"/>
                    </a:moveTo>
                    <a:lnTo>
                      <a:pt x="1" y="192"/>
                    </a:lnTo>
                    <a:lnTo>
                      <a:pt x="486" y="228"/>
                    </a:lnTo>
                    <a:lnTo>
                      <a:pt x="348" y="2107"/>
                    </a:lnTo>
                    <a:lnTo>
                      <a:pt x="561" y="2122"/>
                    </a:lnTo>
                    <a:lnTo>
                      <a:pt x="714" y="53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46"/>
              <p:cNvSpPr/>
              <p:nvPr/>
            </p:nvSpPr>
            <p:spPr>
              <a:xfrm>
                <a:off x="6001347" y="2706359"/>
                <a:ext cx="61153" cy="88082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2149" extrusionOk="0">
                    <a:moveTo>
                      <a:pt x="725" y="1"/>
                    </a:moveTo>
                    <a:cubicBezTo>
                      <a:pt x="451" y="1"/>
                      <a:pt x="222" y="86"/>
                      <a:pt x="68" y="247"/>
                    </a:cubicBezTo>
                    <a:lnTo>
                      <a:pt x="209" y="385"/>
                    </a:lnTo>
                    <a:cubicBezTo>
                      <a:pt x="338" y="257"/>
                      <a:pt x="505" y="195"/>
                      <a:pt x="705" y="195"/>
                    </a:cubicBezTo>
                    <a:cubicBezTo>
                      <a:pt x="732" y="195"/>
                      <a:pt x="760" y="196"/>
                      <a:pt x="789" y="199"/>
                    </a:cubicBezTo>
                    <a:cubicBezTo>
                      <a:pt x="1106" y="221"/>
                      <a:pt x="1263" y="381"/>
                      <a:pt x="1248" y="621"/>
                    </a:cubicBezTo>
                    <a:cubicBezTo>
                      <a:pt x="1237" y="762"/>
                      <a:pt x="1181" y="897"/>
                      <a:pt x="931" y="1109"/>
                    </a:cubicBezTo>
                    <a:lnTo>
                      <a:pt x="12" y="1890"/>
                    </a:lnTo>
                    <a:lnTo>
                      <a:pt x="1" y="2040"/>
                    </a:lnTo>
                    <a:lnTo>
                      <a:pt x="1450" y="2148"/>
                    </a:lnTo>
                    <a:lnTo>
                      <a:pt x="1464" y="1957"/>
                    </a:lnTo>
                    <a:lnTo>
                      <a:pt x="326" y="1876"/>
                    </a:lnTo>
                    <a:lnTo>
                      <a:pt x="1080" y="1233"/>
                    </a:lnTo>
                    <a:cubicBezTo>
                      <a:pt x="1379" y="983"/>
                      <a:pt x="1454" y="811"/>
                      <a:pt x="1469" y="613"/>
                    </a:cubicBezTo>
                    <a:cubicBezTo>
                      <a:pt x="1491" y="266"/>
                      <a:pt x="1240" y="34"/>
                      <a:pt x="823" y="4"/>
                    </a:cubicBezTo>
                    <a:cubicBezTo>
                      <a:pt x="790" y="2"/>
                      <a:pt x="757" y="1"/>
                      <a:pt x="72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46"/>
              <p:cNvSpPr/>
              <p:nvPr/>
            </p:nvSpPr>
            <p:spPr>
              <a:xfrm>
                <a:off x="6078197" y="2713983"/>
                <a:ext cx="74146" cy="85623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2089" extrusionOk="0">
                    <a:moveTo>
                      <a:pt x="1207" y="1"/>
                    </a:moveTo>
                    <a:lnTo>
                      <a:pt x="12" y="1290"/>
                    </a:lnTo>
                    <a:lnTo>
                      <a:pt x="1" y="1443"/>
                    </a:lnTo>
                    <a:lnTo>
                      <a:pt x="1166" y="1528"/>
                    </a:lnTo>
                    <a:lnTo>
                      <a:pt x="1129" y="2074"/>
                    </a:lnTo>
                    <a:lnTo>
                      <a:pt x="1342" y="2089"/>
                    </a:lnTo>
                    <a:lnTo>
                      <a:pt x="1379" y="1544"/>
                    </a:lnTo>
                    <a:lnTo>
                      <a:pt x="1794" y="1573"/>
                    </a:lnTo>
                    <a:lnTo>
                      <a:pt x="1808" y="1387"/>
                    </a:lnTo>
                    <a:lnTo>
                      <a:pt x="1394" y="1357"/>
                    </a:lnTo>
                    <a:lnTo>
                      <a:pt x="1427" y="875"/>
                    </a:lnTo>
                    <a:lnTo>
                      <a:pt x="1222" y="864"/>
                    </a:lnTo>
                    <a:lnTo>
                      <a:pt x="1185" y="1342"/>
                    </a:lnTo>
                    <a:lnTo>
                      <a:pt x="289" y="1275"/>
                    </a:lnTo>
                    <a:lnTo>
                      <a:pt x="1442" y="16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46"/>
              <p:cNvSpPr/>
              <p:nvPr/>
            </p:nvSpPr>
            <p:spPr>
              <a:xfrm>
                <a:off x="6208165" y="2723327"/>
                <a:ext cx="74146" cy="85787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2093" extrusionOk="0">
                    <a:moveTo>
                      <a:pt x="1207" y="1"/>
                    </a:moveTo>
                    <a:lnTo>
                      <a:pt x="12" y="1293"/>
                    </a:lnTo>
                    <a:lnTo>
                      <a:pt x="1" y="1447"/>
                    </a:lnTo>
                    <a:lnTo>
                      <a:pt x="1166" y="1533"/>
                    </a:lnTo>
                    <a:lnTo>
                      <a:pt x="1129" y="2078"/>
                    </a:lnTo>
                    <a:lnTo>
                      <a:pt x="1342" y="2093"/>
                    </a:lnTo>
                    <a:lnTo>
                      <a:pt x="1379" y="1547"/>
                    </a:lnTo>
                    <a:lnTo>
                      <a:pt x="1793" y="1577"/>
                    </a:lnTo>
                    <a:lnTo>
                      <a:pt x="1809" y="1390"/>
                    </a:lnTo>
                    <a:lnTo>
                      <a:pt x="1394" y="1361"/>
                    </a:lnTo>
                    <a:lnTo>
                      <a:pt x="1428" y="879"/>
                    </a:lnTo>
                    <a:lnTo>
                      <a:pt x="1222" y="864"/>
                    </a:lnTo>
                    <a:lnTo>
                      <a:pt x="1185" y="1345"/>
                    </a:lnTo>
                    <a:lnTo>
                      <a:pt x="288" y="1278"/>
                    </a:lnTo>
                    <a:lnTo>
                      <a:pt x="1443" y="19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46"/>
              <p:cNvSpPr/>
              <p:nvPr/>
            </p:nvSpPr>
            <p:spPr>
              <a:xfrm>
                <a:off x="6293745" y="2727180"/>
                <a:ext cx="63408" cy="87139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2126" extrusionOk="0">
                    <a:moveTo>
                      <a:pt x="386" y="1"/>
                    </a:moveTo>
                    <a:lnTo>
                      <a:pt x="202" y="1032"/>
                    </a:lnTo>
                    <a:lnTo>
                      <a:pt x="643" y="1061"/>
                    </a:lnTo>
                    <a:cubicBezTo>
                      <a:pt x="1170" y="1103"/>
                      <a:pt x="1323" y="1278"/>
                      <a:pt x="1305" y="1543"/>
                    </a:cubicBezTo>
                    <a:cubicBezTo>
                      <a:pt x="1287" y="1779"/>
                      <a:pt x="1112" y="1931"/>
                      <a:pt x="807" y="1931"/>
                    </a:cubicBezTo>
                    <a:cubicBezTo>
                      <a:pt x="783" y="1931"/>
                      <a:pt x="758" y="1930"/>
                      <a:pt x="733" y="1928"/>
                    </a:cubicBezTo>
                    <a:cubicBezTo>
                      <a:pt x="467" y="1909"/>
                      <a:pt x="240" y="1789"/>
                      <a:pt x="117" y="1644"/>
                    </a:cubicBezTo>
                    <a:lnTo>
                      <a:pt x="0" y="1804"/>
                    </a:lnTo>
                    <a:cubicBezTo>
                      <a:pt x="146" y="1977"/>
                      <a:pt x="423" y="2099"/>
                      <a:pt x="722" y="2122"/>
                    </a:cubicBezTo>
                    <a:cubicBezTo>
                      <a:pt x="755" y="2124"/>
                      <a:pt x="787" y="2125"/>
                      <a:pt x="818" y="2125"/>
                    </a:cubicBezTo>
                    <a:cubicBezTo>
                      <a:pt x="1263" y="2125"/>
                      <a:pt x="1496" y="1878"/>
                      <a:pt x="1517" y="1551"/>
                    </a:cubicBezTo>
                    <a:cubicBezTo>
                      <a:pt x="1547" y="1184"/>
                      <a:pt x="1327" y="923"/>
                      <a:pt x="703" y="878"/>
                    </a:cubicBezTo>
                    <a:lnTo>
                      <a:pt x="438" y="856"/>
                    </a:lnTo>
                    <a:lnTo>
                      <a:pt x="557" y="202"/>
                    </a:lnTo>
                    <a:lnTo>
                      <a:pt x="1502" y="273"/>
                    </a:lnTo>
                    <a:lnTo>
                      <a:pt x="1517" y="8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46"/>
              <p:cNvSpPr/>
              <p:nvPr/>
            </p:nvSpPr>
            <p:spPr>
              <a:xfrm>
                <a:off x="6375349" y="2734230"/>
                <a:ext cx="65744" cy="8632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106" extrusionOk="0">
                    <a:moveTo>
                      <a:pt x="815" y="1025"/>
                    </a:moveTo>
                    <a:cubicBezTo>
                      <a:pt x="834" y="1025"/>
                      <a:pt x="854" y="1026"/>
                      <a:pt x="874" y="1027"/>
                    </a:cubicBezTo>
                    <a:cubicBezTo>
                      <a:pt x="1196" y="1050"/>
                      <a:pt x="1383" y="1236"/>
                      <a:pt x="1364" y="1510"/>
                    </a:cubicBezTo>
                    <a:cubicBezTo>
                      <a:pt x="1346" y="1771"/>
                      <a:pt x="1148" y="1925"/>
                      <a:pt x="874" y="1925"/>
                    </a:cubicBezTo>
                    <a:cubicBezTo>
                      <a:pt x="858" y="1925"/>
                      <a:pt x="842" y="1925"/>
                      <a:pt x="826" y="1924"/>
                    </a:cubicBezTo>
                    <a:cubicBezTo>
                      <a:pt x="467" y="1898"/>
                      <a:pt x="295" y="1666"/>
                      <a:pt x="310" y="1438"/>
                    </a:cubicBezTo>
                    <a:cubicBezTo>
                      <a:pt x="328" y="1197"/>
                      <a:pt x="532" y="1025"/>
                      <a:pt x="815" y="1025"/>
                    </a:cubicBezTo>
                    <a:close/>
                    <a:moveTo>
                      <a:pt x="991" y="1"/>
                    </a:moveTo>
                    <a:cubicBezTo>
                      <a:pt x="472" y="1"/>
                      <a:pt x="96" y="338"/>
                      <a:pt x="49" y="1008"/>
                    </a:cubicBezTo>
                    <a:cubicBezTo>
                      <a:pt x="0" y="1658"/>
                      <a:pt x="273" y="2062"/>
                      <a:pt x="822" y="2103"/>
                    </a:cubicBezTo>
                    <a:cubicBezTo>
                      <a:pt x="846" y="2105"/>
                      <a:pt x="869" y="2106"/>
                      <a:pt x="891" y="2106"/>
                    </a:cubicBezTo>
                    <a:cubicBezTo>
                      <a:pt x="1259" y="2106"/>
                      <a:pt x="1548" y="1883"/>
                      <a:pt x="1573" y="1520"/>
                    </a:cubicBezTo>
                    <a:cubicBezTo>
                      <a:pt x="1603" y="1139"/>
                      <a:pt x="1334" y="878"/>
                      <a:pt x="923" y="848"/>
                    </a:cubicBezTo>
                    <a:cubicBezTo>
                      <a:pt x="899" y="846"/>
                      <a:pt x="875" y="845"/>
                      <a:pt x="851" y="845"/>
                    </a:cubicBezTo>
                    <a:cubicBezTo>
                      <a:pt x="594" y="845"/>
                      <a:pt x="371" y="956"/>
                      <a:pt x="262" y="1158"/>
                    </a:cubicBezTo>
                    <a:cubicBezTo>
                      <a:pt x="262" y="1095"/>
                      <a:pt x="262" y="1034"/>
                      <a:pt x="266" y="986"/>
                    </a:cubicBezTo>
                    <a:cubicBezTo>
                      <a:pt x="305" y="455"/>
                      <a:pt x="586" y="189"/>
                      <a:pt x="994" y="189"/>
                    </a:cubicBezTo>
                    <a:cubicBezTo>
                      <a:pt x="1016" y="189"/>
                      <a:pt x="1039" y="189"/>
                      <a:pt x="1062" y="191"/>
                    </a:cubicBezTo>
                    <a:cubicBezTo>
                      <a:pt x="1214" y="202"/>
                      <a:pt x="1357" y="239"/>
                      <a:pt x="1457" y="317"/>
                    </a:cubicBezTo>
                    <a:lnTo>
                      <a:pt x="1555" y="153"/>
                    </a:lnTo>
                    <a:cubicBezTo>
                      <a:pt x="1431" y="64"/>
                      <a:pt x="1259" y="19"/>
                      <a:pt x="1072" y="4"/>
                    </a:cubicBezTo>
                    <a:cubicBezTo>
                      <a:pt x="1045" y="2"/>
                      <a:pt x="1018" y="1"/>
                      <a:pt x="99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46"/>
              <p:cNvSpPr/>
              <p:nvPr/>
            </p:nvSpPr>
            <p:spPr>
              <a:xfrm>
                <a:off x="6493554" y="2741279"/>
                <a:ext cx="63408" cy="8759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2137" extrusionOk="0">
                    <a:moveTo>
                      <a:pt x="217" y="0"/>
                    </a:moveTo>
                    <a:lnTo>
                      <a:pt x="202" y="187"/>
                    </a:lnTo>
                    <a:lnTo>
                      <a:pt x="1262" y="265"/>
                    </a:lnTo>
                    <a:lnTo>
                      <a:pt x="635" y="941"/>
                    </a:lnTo>
                    <a:lnTo>
                      <a:pt x="624" y="1098"/>
                    </a:lnTo>
                    <a:lnTo>
                      <a:pt x="773" y="1109"/>
                    </a:lnTo>
                    <a:cubicBezTo>
                      <a:pt x="1154" y="1139"/>
                      <a:pt x="1319" y="1315"/>
                      <a:pt x="1300" y="1562"/>
                    </a:cubicBezTo>
                    <a:cubicBezTo>
                      <a:pt x="1283" y="1799"/>
                      <a:pt x="1110" y="1941"/>
                      <a:pt x="817" y="1941"/>
                    </a:cubicBezTo>
                    <a:cubicBezTo>
                      <a:pt x="792" y="1941"/>
                      <a:pt x="766" y="1940"/>
                      <a:pt x="740" y="1938"/>
                    </a:cubicBezTo>
                    <a:cubicBezTo>
                      <a:pt x="471" y="1920"/>
                      <a:pt x="239" y="1800"/>
                      <a:pt x="116" y="1655"/>
                    </a:cubicBezTo>
                    <a:lnTo>
                      <a:pt x="0" y="1815"/>
                    </a:lnTo>
                    <a:cubicBezTo>
                      <a:pt x="145" y="1988"/>
                      <a:pt x="426" y="2114"/>
                      <a:pt x="724" y="2133"/>
                    </a:cubicBezTo>
                    <a:cubicBezTo>
                      <a:pt x="758" y="2135"/>
                      <a:pt x="791" y="2137"/>
                      <a:pt x="823" y="2137"/>
                    </a:cubicBezTo>
                    <a:cubicBezTo>
                      <a:pt x="1261" y="2137"/>
                      <a:pt x="1496" y="1900"/>
                      <a:pt x="1520" y="1576"/>
                    </a:cubicBezTo>
                    <a:cubicBezTo>
                      <a:pt x="1543" y="1248"/>
                      <a:pt x="1338" y="997"/>
                      <a:pt x="897" y="941"/>
                    </a:cubicBezTo>
                    <a:lnTo>
                      <a:pt x="1535" y="247"/>
                    </a:lnTo>
                    <a:lnTo>
                      <a:pt x="1546" y="97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46"/>
              <p:cNvSpPr/>
              <p:nvPr/>
            </p:nvSpPr>
            <p:spPr>
              <a:xfrm>
                <a:off x="6576347" y="2748903"/>
                <a:ext cx="65744" cy="86361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107" extrusionOk="0">
                    <a:moveTo>
                      <a:pt x="825" y="1022"/>
                    </a:moveTo>
                    <a:cubicBezTo>
                      <a:pt x="843" y="1022"/>
                      <a:pt x="860" y="1023"/>
                      <a:pt x="878" y="1024"/>
                    </a:cubicBezTo>
                    <a:cubicBezTo>
                      <a:pt x="1196" y="1047"/>
                      <a:pt x="1387" y="1237"/>
                      <a:pt x="1364" y="1510"/>
                    </a:cubicBezTo>
                    <a:cubicBezTo>
                      <a:pt x="1346" y="1766"/>
                      <a:pt x="1151" y="1923"/>
                      <a:pt x="881" y="1923"/>
                    </a:cubicBezTo>
                    <a:cubicBezTo>
                      <a:pt x="863" y="1923"/>
                      <a:pt x="845" y="1922"/>
                      <a:pt x="826" y="1921"/>
                    </a:cubicBezTo>
                    <a:cubicBezTo>
                      <a:pt x="471" y="1895"/>
                      <a:pt x="296" y="1667"/>
                      <a:pt x="314" y="1438"/>
                    </a:cubicBezTo>
                    <a:cubicBezTo>
                      <a:pt x="332" y="1196"/>
                      <a:pt x="536" y="1022"/>
                      <a:pt x="825" y="1022"/>
                    </a:cubicBezTo>
                    <a:close/>
                    <a:moveTo>
                      <a:pt x="985" y="1"/>
                    </a:moveTo>
                    <a:cubicBezTo>
                      <a:pt x="470" y="1"/>
                      <a:pt x="99" y="341"/>
                      <a:pt x="49" y="1005"/>
                    </a:cubicBezTo>
                    <a:cubicBezTo>
                      <a:pt x="1" y="1659"/>
                      <a:pt x="273" y="2062"/>
                      <a:pt x="823" y="2104"/>
                    </a:cubicBezTo>
                    <a:cubicBezTo>
                      <a:pt x="846" y="2105"/>
                      <a:pt x="869" y="2106"/>
                      <a:pt x="892" y="2106"/>
                    </a:cubicBezTo>
                    <a:cubicBezTo>
                      <a:pt x="1262" y="2106"/>
                      <a:pt x="1549" y="1883"/>
                      <a:pt x="1577" y="1517"/>
                    </a:cubicBezTo>
                    <a:cubicBezTo>
                      <a:pt x="1603" y="1140"/>
                      <a:pt x="1335" y="878"/>
                      <a:pt x="923" y="849"/>
                    </a:cubicBezTo>
                    <a:cubicBezTo>
                      <a:pt x="898" y="847"/>
                      <a:pt x="874" y="846"/>
                      <a:pt x="850" y="846"/>
                    </a:cubicBezTo>
                    <a:cubicBezTo>
                      <a:pt x="593" y="846"/>
                      <a:pt x="375" y="954"/>
                      <a:pt x="266" y="1155"/>
                    </a:cubicBezTo>
                    <a:cubicBezTo>
                      <a:pt x="262" y="1092"/>
                      <a:pt x="266" y="1035"/>
                      <a:pt x="270" y="987"/>
                    </a:cubicBezTo>
                    <a:cubicBezTo>
                      <a:pt x="308" y="458"/>
                      <a:pt x="584" y="189"/>
                      <a:pt x="988" y="189"/>
                    </a:cubicBezTo>
                    <a:cubicBezTo>
                      <a:pt x="1012" y="189"/>
                      <a:pt x="1036" y="190"/>
                      <a:pt x="1061" y="192"/>
                    </a:cubicBezTo>
                    <a:cubicBezTo>
                      <a:pt x="1218" y="202"/>
                      <a:pt x="1357" y="240"/>
                      <a:pt x="1457" y="318"/>
                    </a:cubicBezTo>
                    <a:lnTo>
                      <a:pt x="1554" y="154"/>
                    </a:lnTo>
                    <a:cubicBezTo>
                      <a:pt x="1431" y="64"/>
                      <a:pt x="1259" y="19"/>
                      <a:pt x="1073" y="4"/>
                    </a:cubicBezTo>
                    <a:cubicBezTo>
                      <a:pt x="1043" y="2"/>
                      <a:pt x="1014" y="1"/>
                      <a:pt x="98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46"/>
              <p:cNvSpPr/>
              <p:nvPr/>
            </p:nvSpPr>
            <p:spPr>
              <a:xfrm>
                <a:off x="6659304" y="2752715"/>
                <a:ext cx="64063" cy="86894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2120" extrusionOk="0">
                    <a:moveTo>
                      <a:pt x="42" y="1"/>
                    </a:moveTo>
                    <a:lnTo>
                      <a:pt x="1" y="580"/>
                    </a:lnTo>
                    <a:lnTo>
                      <a:pt x="211" y="595"/>
                    </a:lnTo>
                    <a:lnTo>
                      <a:pt x="237" y="207"/>
                    </a:lnTo>
                    <a:lnTo>
                      <a:pt x="1301" y="285"/>
                    </a:lnTo>
                    <a:lnTo>
                      <a:pt x="315" y="2100"/>
                    </a:lnTo>
                    <a:lnTo>
                      <a:pt x="543" y="2119"/>
                    </a:lnTo>
                    <a:lnTo>
                      <a:pt x="1552" y="263"/>
                    </a:lnTo>
                    <a:lnTo>
                      <a:pt x="1562" y="11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46"/>
              <p:cNvSpPr/>
              <p:nvPr/>
            </p:nvSpPr>
            <p:spPr>
              <a:xfrm>
                <a:off x="6780583" y="2761609"/>
                <a:ext cx="64022" cy="86853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119" extrusionOk="0">
                    <a:moveTo>
                      <a:pt x="41" y="1"/>
                    </a:moveTo>
                    <a:lnTo>
                      <a:pt x="0" y="576"/>
                    </a:lnTo>
                    <a:lnTo>
                      <a:pt x="210" y="591"/>
                    </a:lnTo>
                    <a:lnTo>
                      <a:pt x="236" y="206"/>
                    </a:lnTo>
                    <a:lnTo>
                      <a:pt x="1300" y="281"/>
                    </a:lnTo>
                    <a:lnTo>
                      <a:pt x="314" y="2100"/>
                    </a:lnTo>
                    <a:lnTo>
                      <a:pt x="542" y="2119"/>
                    </a:lnTo>
                    <a:lnTo>
                      <a:pt x="1551" y="263"/>
                    </a:lnTo>
                    <a:lnTo>
                      <a:pt x="1562" y="113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46"/>
              <p:cNvSpPr/>
              <p:nvPr/>
            </p:nvSpPr>
            <p:spPr>
              <a:xfrm>
                <a:off x="6856818" y="2768945"/>
                <a:ext cx="67547" cy="86607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2113" extrusionOk="0">
                    <a:moveTo>
                      <a:pt x="850" y="181"/>
                    </a:moveTo>
                    <a:cubicBezTo>
                      <a:pt x="872" y="181"/>
                      <a:pt x="895" y="182"/>
                      <a:pt x="919" y="184"/>
                    </a:cubicBezTo>
                    <a:cubicBezTo>
                      <a:pt x="1229" y="206"/>
                      <a:pt x="1424" y="363"/>
                      <a:pt x="1408" y="599"/>
                    </a:cubicBezTo>
                    <a:cubicBezTo>
                      <a:pt x="1391" y="806"/>
                      <a:pt x="1217" y="934"/>
                      <a:pt x="936" y="934"/>
                    </a:cubicBezTo>
                    <a:cubicBezTo>
                      <a:pt x="914" y="934"/>
                      <a:pt x="891" y="933"/>
                      <a:pt x="867" y="932"/>
                    </a:cubicBezTo>
                    <a:cubicBezTo>
                      <a:pt x="546" y="905"/>
                      <a:pt x="367" y="748"/>
                      <a:pt x="381" y="520"/>
                    </a:cubicBezTo>
                    <a:cubicBezTo>
                      <a:pt x="398" y="306"/>
                      <a:pt x="575" y="181"/>
                      <a:pt x="850" y="181"/>
                    </a:cubicBezTo>
                    <a:close/>
                    <a:moveTo>
                      <a:pt x="772" y="1096"/>
                    </a:moveTo>
                    <a:cubicBezTo>
                      <a:pt x="799" y="1096"/>
                      <a:pt x="827" y="1097"/>
                      <a:pt x="856" y="1099"/>
                    </a:cubicBezTo>
                    <a:cubicBezTo>
                      <a:pt x="1222" y="1125"/>
                      <a:pt x="1427" y="1301"/>
                      <a:pt x="1408" y="1555"/>
                    </a:cubicBezTo>
                    <a:cubicBezTo>
                      <a:pt x="1391" y="1792"/>
                      <a:pt x="1193" y="1931"/>
                      <a:pt x="876" y="1931"/>
                    </a:cubicBezTo>
                    <a:cubicBezTo>
                      <a:pt x="849" y="1931"/>
                      <a:pt x="821" y="1930"/>
                      <a:pt x="793" y="1928"/>
                    </a:cubicBezTo>
                    <a:cubicBezTo>
                      <a:pt x="426" y="1902"/>
                      <a:pt x="224" y="1727"/>
                      <a:pt x="243" y="1469"/>
                    </a:cubicBezTo>
                    <a:cubicBezTo>
                      <a:pt x="260" y="1235"/>
                      <a:pt x="452" y="1096"/>
                      <a:pt x="772" y="1096"/>
                    </a:cubicBezTo>
                    <a:close/>
                    <a:moveTo>
                      <a:pt x="838" y="1"/>
                    </a:moveTo>
                    <a:cubicBezTo>
                      <a:pt x="454" y="1"/>
                      <a:pt x="193" y="187"/>
                      <a:pt x="169" y="498"/>
                    </a:cubicBezTo>
                    <a:cubicBezTo>
                      <a:pt x="153" y="715"/>
                      <a:pt x="258" y="879"/>
                      <a:pt x="464" y="976"/>
                    </a:cubicBezTo>
                    <a:cubicBezTo>
                      <a:pt x="198" y="1044"/>
                      <a:pt x="45" y="1208"/>
                      <a:pt x="27" y="1458"/>
                    </a:cubicBezTo>
                    <a:cubicBezTo>
                      <a:pt x="0" y="1823"/>
                      <a:pt x="284" y="2074"/>
                      <a:pt x="781" y="2108"/>
                    </a:cubicBezTo>
                    <a:cubicBezTo>
                      <a:pt x="820" y="2111"/>
                      <a:pt x="857" y="2112"/>
                      <a:pt x="894" y="2112"/>
                    </a:cubicBezTo>
                    <a:cubicBezTo>
                      <a:pt x="1324" y="2112"/>
                      <a:pt x="1605" y="1911"/>
                      <a:pt x="1629" y="1573"/>
                    </a:cubicBezTo>
                    <a:cubicBezTo>
                      <a:pt x="1644" y="1327"/>
                      <a:pt x="1513" y="1140"/>
                      <a:pt x="1260" y="1036"/>
                    </a:cubicBezTo>
                    <a:cubicBezTo>
                      <a:pt x="1479" y="968"/>
                      <a:pt x="1606" y="819"/>
                      <a:pt x="1625" y="606"/>
                    </a:cubicBezTo>
                    <a:cubicBezTo>
                      <a:pt x="1648" y="266"/>
                      <a:pt x="1372" y="35"/>
                      <a:pt x="934" y="5"/>
                    </a:cubicBezTo>
                    <a:cubicBezTo>
                      <a:pt x="901" y="2"/>
                      <a:pt x="869" y="1"/>
                      <a:pt x="83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46"/>
              <p:cNvSpPr/>
              <p:nvPr/>
            </p:nvSpPr>
            <p:spPr>
              <a:xfrm>
                <a:off x="6943627" y="2774847"/>
                <a:ext cx="65703" cy="86320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2106" extrusionOk="0">
                    <a:moveTo>
                      <a:pt x="723" y="184"/>
                    </a:moveTo>
                    <a:cubicBezTo>
                      <a:pt x="741" y="184"/>
                      <a:pt x="759" y="185"/>
                      <a:pt x="778" y="186"/>
                    </a:cubicBezTo>
                    <a:cubicBezTo>
                      <a:pt x="1136" y="212"/>
                      <a:pt x="1307" y="440"/>
                      <a:pt x="1293" y="667"/>
                    </a:cubicBezTo>
                    <a:cubicBezTo>
                      <a:pt x="1275" y="911"/>
                      <a:pt x="1068" y="1084"/>
                      <a:pt x="778" y="1084"/>
                    </a:cubicBezTo>
                    <a:cubicBezTo>
                      <a:pt x="760" y="1084"/>
                      <a:pt x="743" y="1084"/>
                      <a:pt x="725" y="1082"/>
                    </a:cubicBezTo>
                    <a:cubicBezTo>
                      <a:pt x="407" y="1060"/>
                      <a:pt x="221" y="869"/>
                      <a:pt x="240" y="597"/>
                    </a:cubicBezTo>
                    <a:cubicBezTo>
                      <a:pt x="257" y="341"/>
                      <a:pt x="452" y="184"/>
                      <a:pt x="723" y="184"/>
                    </a:cubicBezTo>
                    <a:close/>
                    <a:moveTo>
                      <a:pt x="710" y="0"/>
                    </a:moveTo>
                    <a:cubicBezTo>
                      <a:pt x="340" y="0"/>
                      <a:pt x="54" y="224"/>
                      <a:pt x="30" y="589"/>
                    </a:cubicBezTo>
                    <a:cubicBezTo>
                      <a:pt x="0" y="967"/>
                      <a:pt x="269" y="1228"/>
                      <a:pt x="680" y="1258"/>
                    </a:cubicBezTo>
                    <a:cubicBezTo>
                      <a:pt x="705" y="1260"/>
                      <a:pt x="729" y="1261"/>
                      <a:pt x="753" y="1261"/>
                    </a:cubicBezTo>
                    <a:cubicBezTo>
                      <a:pt x="1010" y="1261"/>
                      <a:pt x="1228" y="1153"/>
                      <a:pt x="1338" y="952"/>
                    </a:cubicBezTo>
                    <a:cubicBezTo>
                      <a:pt x="1341" y="1012"/>
                      <a:pt x="1338" y="1071"/>
                      <a:pt x="1338" y="1119"/>
                    </a:cubicBezTo>
                    <a:cubicBezTo>
                      <a:pt x="1299" y="1649"/>
                      <a:pt x="1020" y="1918"/>
                      <a:pt x="614" y="1918"/>
                    </a:cubicBezTo>
                    <a:cubicBezTo>
                      <a:pt x="590" y="1918"/>
                      <a:pt x="566" y="1917"/>
                      <a:pt x="542" y="1915"/>
                    </a:cubicBezTo>
                    <a:cubicBezTo>
                      <a:pt x="389" y="1904"/>
                      <a:pt x="247" y="1867"/>
                      <a:pt x="146" y="1788"/>
                    </a:cubicBezTo>
                    <a:lnTo>
                      <a:pt x="49" y="1953"/>
                    </a:lnTo>
                    <a:cubicBezTo>
                      <a:pt x="172" y="2043"/>
                      <a:pt x="344" y="2087"/>
                      <a:pt x="531" y="2102"/>
                    </a:cubicBezTo>
                    <a:cubicBezTo>
                      <a:pt x="561" y="2104"/>
                      <a:pt x="591" y="2105"/>
                      <a:pt x="621" y="2105"/>
                    </a:cubicBezTo>
                    <a:cubicBezTo>
                      <a:pt x="1135" y="2105"/>
                      <a:pt x="1505" y="1765"/>
                      <a:pt x="1554" y="1101"/>
                    </a:cubicBezTo>
                    <a:cubicBezTo>
                      <a:pt x="1602" y="447"/>
                      <a:pt x="1330" y="43"/>
                      <a:pt x="781" y="3"/>
                    </a:cubicBezTo>
                    <a:cubicBezTo>
                      <a:pt x="757" y="1"/>
                      <a:pt x="733" y="0"/>
                      <a:pt x="71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46"/>
              <p:cNvSpPr/>
              <p:nvPr/>
            </p:nvSpPr>
            <p:spPr>
              <a:xfrm>
                <a:off x="7066997" y="2782470"/>
                <a:ext cx="29429" cy="86812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118" extrusionOk="0">
                    <a:moveTo>
                      <a:pt x="16" y="0"/>
                    </a:moveTo>
                    <a:lnTo>
                      <a:pt x="1" y="186"/>
                    </a:lnTo>
                    <a:lnTo>
                      <a:pt x="490" y="224"/>
                    </a:lnTo>
                    <a:lnTo>
                      <a:pt x="352" y="2103"/>
                    </a:lnTo>
                    <a:lnTo>
                      <a:pt x="564" y="2117"/>
                    </a:lnTo>
                    <a:lnTo>
                      <a:pt x="718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46"/>
              <p:cNvSpPr/>
              <p:nvPr/>
            </p:nvSpPr>
            <p:spPr>
              <a:xfrm>
                <a:off x="7117861" y="2787676"/>
                <a:ext cx="61235" cy="88041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148" extrusionOk="0">
                    <a:moveTo>
                      <a:pt x="727" y="0"/>
                    </a:moveTo>
                    <a:cubicBezTo>
                      <a:pt x="453" y="0"/>
                      <a:pt x="224" y="85"/>
                      <a:pt x="71" y="246"/>
                    </a:cubicBezTo>
                    <a:lnTo>
                      <a:pt x="213" y="388"/>
                    </a:lnTo>
                    <a:cubicBezTo>
                      <a:pt x="341" y="256"/>
                      <a:pt x="504" y="194"/>
                      <a:pt x="708" y="194"/>
                    </a:cubicBezTo>
                    <a:cubicBezTo>
                      <a:pt x="735" y="194"/>
                      <a:pt x="763" y="195"/>
                      <a:pt x="792" y="198"/>
                    </a:cubicBezTo>
                    <a:cubicBezTo>
                      <a:pt x="1109" y="220"/>
                      <a:pt x="1266" y="380"/>
                      <a:pt x="1247" y="620"/>
                    </a:cubicBezTo>
                    <a:cubicBezTo>
                      <a:pt x="1240" y="761"/>
                      <a:pt x="1183" y="896"/>
                      <a:pt x="933" y="1109"/>
                    </a:cubicBezTo>
                    <a:lnTo>
                      <a:pt x="11" y="1890"/>
                    </a:lnTo>
                    <a:lnTo>
                      <a:pt x="0" y="2043"/>
                    </a:lnTo>
                    <a:lnTo>
                      <a:pt x="1452" y="2147"/>
                    </a:lnTo>
                    <a:lnTo>
                      <a:pt x="1468" y="1957"/>
                    </a:lnTo>
                    <a:lnTo>
                      <a:pt x="328" y="1875"/>
                    </a:lnTo>
                    <a:lnTo>
                      <a:pt x="1083" y="1236"/>
                    </a:lnTo>
                    <a:cubicBezTo>
                      <a:pt x="1378" y="982"/>
                      <a:pt x="1457" y="811"/>
                      <a:pt x="1468" y="613"/>
                    </a:cubicBezTo>
                    <a:cubicBezTo>
                      <a:pt x="1494" y="265"/>
                      <a:pt x="1244" y="33"/>
                      <a:pt x="825" y="4"/>
                    </a:cubicBezTo>
                    <a:cubicBezTo>
                      <a:pt x="792" y="2"/>
                      <a:pt x="759" y="0"/>
                      <a:pt x="72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46"/>
              <p:cNvSpPr/>
              <p:nvPr/>
            </p:nvSpPr>
            <p:spPr>
              <a:xfrm>
                <a:off x="7192825" y="2792225"/>
                <a:ext cx="63572" cy="87631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2138" extrusionOk="0">
                    <a:moveTo>
                      <a:pt x="221" y="0"/>
                    </a:moveTo>
                    <a:lnTo>
                      <a:pt x="206" y="188"/>
                    </a:lnTo>
                    <a:lnTo>
                      <a:pt x="1264" y="266"/>
                    </a:lnTo>
                    <a:lnTo>
                      <a:pt x="640" y="942"/>
                    </a:lnTo>
                    <a:lnTo>
                      <a:pt x="628" y="1099"/>
                    </a:lnTo>
                    <a:lnTo>
                      <a:pt x="774" y="1110"/>
                    </a:lnTo>
                    <a:cubicBezTo>
                      <a:pt x="1159" y="1136"/>
                      <a:pt x="1323" y="1312"/>
                      <a:pt x="1304" y="1562"/>
                    </a:cubicBezTo>
                    <a:cubicBezTo>
                      <a:pt x="1288" y="1800"/>
                      <a:pt x="1115" y="1942"/>
                      <a:pt x="817" y="1942"/>
                    </a:cubicBezTo>
                    <a:cubicBezTo>
                      <a:pt x="792" y="1942"/>
                      <a:pt x="767" y="1941"/>
                      <a:pt x="740" y="1939"/>
                    </a:cubicBezTo>
                    <a:cubicBezTo>
                      <a:pt x="471" y="1921"/>
                      <a:pt x="240" y="1801"/>
                      <a:pt x="116" y="1652"/>
                    </a:cubicBezTo>
                    <a:lnTo>
                      <a:pt x="1" y="1812"/>
                    </a:lnTo>
                    <a:cubicBezTo>
                      <a:pt x="151" y="1988"/>
                      <a:pt x="430" y="2112"/>
                      <a:pt x="730" y="2134"/>
                    </a:cubicBezTo>
                    <a:cubicBezTo>
                      <a:pt x="763" y="2136"/>
                      <a:pt x="794" y="2138"/>
                      <a:pt x="825" y="2138"/>
                    </a:cubicBezTo>
                    <a:cubicBezTo>
                      <a:pt x="1261" y="2138"/>
                      <a:pt x="1500" y="1901"/>
                      <a:pt x="1521" y="1577"/>
                    </a:cubicBezTo>
                    <a:cubicBezTo>
                      <a:pt x="1547" y="1245"/>
                      <a:pt x="1342" y="998"/>
                      <a:pt x="901" y="942"/>
                    </a:cubicBezTo>
                    <a:lnTo>
                      <a:pt x="1540" y="247"/>
                    </a:lnTo>
                    <a:lnTo>
                      <a:pt x="1551" y="98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46"/>
              <p:cNvSpPr/>
              <p:nvPr/>
            </p:nvSpPr>
            <p:spPr>
              <a:xfrm>
                <a:off x="6594586" y="2896781"/>
                <a:ext cx="682032" cy="86402"/>
              </a:xfrm>
              <a:custGeom>
                <a:avLst/>
                <a:gdLst/>
                <a:ahLst/>
                <a:cxnLst/>
                <a:rect l="l" t="t" r="r" b="b"/>
                <a:pathLst>
                  <a:path w="16640" h="2108" extrusionOk="0">
                    <a:moveTo>
                      <a:pt x="68" y="1"/>
                    </a:moveTo>
                    <a:lnTo>
                      <a:pt x="0" y="901"/>
                    </a:lnTo>
                    <a:lnTo>
                      <a:pt x="16577" y="2107"/>
                    </a:lnTo>
                    <a:lnTo>
                      <a:pt x="16640" y="1207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46"/>
              <p:cNvSpPr/>
              <p:nvPr/>
            </p:nvSpPr>
            <p:spPr>
              <a:xfrm>
                <a:off x="6920183" y="2994492"/>
                <a:ext cx="351099" cy="62178"/>
              </a:xfrm>
              <a:custGeom>
                <a:avLst/>
                <a:gdLst/>
                <a:ahLst/>
                <a:cxnLst/>
                <a:rect l="l" t="t" r="r" b="b"/>
                <a:pathLst>
                  <a:path w="8566" h="1517" extrusionOk="0">
                    <a:moveTo>
                      <a:pt x="64" y="0"/>
                    </a:moveTo>
                    <a:lnTo>
                      <a:pt x="0" y="897"/>
                    </a:lnTo>
                    <a:lnTo>
                      <a:pt x="8502" y="1516"/>
                    </a:lnTo>
                    <a:lnTo>
                      <a:pt x="8566" y="62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46"/>
              <p:cNvSpPr/>
              <p:nvPr/>
            </p:nvSpPr>
            <p:spPr>
              <a:xfrm>
                <a:off x="5934580" y="2416915"/>
                <a:ext cx="297528" cy="227153"/>
              </a:xfrm>
              <a:custGeom>
                <a:avLst/>
                <a:gdLst/>
                <a:ahLst/>
                <a:cxnLst/>
                <a:rect l="l" t="t" r="r" b="b"/>
                <a:pathLst>
                  <a:path w="7259" h="5542" extrusionOk="0">
                    <a:moveTo>
                      <a:pt x="1402" y="0"/>
                    </a:moveTo>
                    <a:cubicBezTo>
                      <a:pt x="805" y="0"/>
                      <a:pt x="302" y="460"/>
                      <a:pt x="259" y="1064"/>
                    </a:cubicBezTo>
                    <a:lnTo>
                      <a:pt x="46" y="3973"/>
                    </a:lnTo>
                    <a:cubicBezTo>
                      <a:pt x="1" y="4605"/>
                      <a:pt x="476" y="5154"/>
                      <a:pt x="1107" y="5199"/>
                    </a:cubicBezTo>
                    <a:lnTo>
                      <a:pt x="5776" y="5539"/>
                    </a:lnTo>
                    <a:cubicBezTo>
                      <a:pt x="5803" y="5541"/>
                      <a:pt x="5831" y="5542"/>
                      <a:pt x="5859" y="5542"/>
                    </a:cubicBezTo>
                    <a:cubicBezTo>
                      <a:pt x="6454" y="5542"/>
                      <a:pt x="6958" y="5085"/>
                      <a:pt x="7001" y="4482"/>
                    </a:cubicBezTo>
                    <a:lnTo>
                      <a:pt x="7213" y="1568"/>
                    </a:lnTo>
                    <a:cubicBezTo>
                      <a:pt x="7258" y="937"/>
                      <a:pt x="6784" y="391"/>
                      <a:pt x="6157" y="343"/>
                    </a:cubicBezTo>
                    <a:lnTo>
                      <a:pt x="1484" y="3"/>
                    </a:lnTo>
                    <a:cubicBezTo>
                      <a:pt x="1457" y="1"/>
                      <a:pt x="1429" y="0"/>
                      <a:pt x="1402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04" name="Google Shape;2704;p46"/>
              <p:cNvGrpSpPr/>
              <p:nvPr/>
            </p:nvGrpSpPr>
            <p:grpSpPr>
              <a:xfrm>
                <a:off x="5937326" y="2478845"/>
                <a:ext cx="288793" cy="99682"/>
                <a:chOff x="5937326" y="2478845"/>
                <a:chExt cx="288793" cy="99682"/>
              </a:xfrm>
            </p:grpSpPr>
            <p:sp>
              <p:nvSpPr>
                <p:cNvPr id="2705" name="Google Shape;2705;p46"/>
                <p:cNvSpPr/>
                <p:nvPr/>
              </p:nvSpPr>
              <p:spPr>
                <a:xfrm>
                  <a:off x="5937326" y="2478845"/>
                  <a:ext cx="196207" cy="99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432" extrusionOk="0">
                      <a:moveTo>
                        <a:pt x="158" y="1"/>
                      </a:moveTo>
                      <a:lnTo>
                        <a:pt x="135" y="333"/>
                      </a:lnTo>
                      <a:lnTo>
                        <a:pt x="3714" y="595"/>
                      </a:lnTo>
                      <a:cubicBezTo>
                        <a:pt x="4125" y="621"/>
                        <a:pt x="4438" y="987"/>
                        <a:pt x="4409" y="1398"/>
                      </a:cubicBezTo>
                      <a:cubicBezTo>
                        <a:pt x="4380" y="1794"/>
                        <a:pt x="4052" y="2095"/>
                        <a:pt x="3660" y="2095"/>
                      </a:cubicBezTo>
                      <a:cubicBezTo>
                        <a:pt x="3642" y="2095"/>
                        <a:pt x="3624" y="2094"/>
                        <a:pt x="3606" y="2093"/>
                      </a:cubicBezTo>
                      <a:lnTo>
                        <a:pt x="28" y="1831"/>
                      </a:lnTo>
                      <a:lnTo>
                        <a:pt x="1" y="2167"/>
                      </a:lnTo>
                      <a:lnTo>
                        <a:pt x="3583" y="2429"/>
                      </a:lnTo>
                      <a:cubicBezTo>
                        <a:pt x="3608" y="2431"/>
                        <a:pt x="3633" y="2432"/>
                        <a:pt x="3658" y="2432"/>
                      </a:cubicBezTo>
                      <a:cubicBezTo>
                        <a:pt x="4224" y="2432"/>
                        <a:pt x="4702" y="1996"/>
                        <a:pt x="4745" y="1424"/>
                      </a:cubicBezTo>
                      <a:cubicBezTo>
                        <a:pt x="4786" y="826"/>
                        <a:pt x="4338" y="304"/>
                        <a:pt x="3740" y="263"/>
                      </a:cubicBezTo>
                      <a:lnTo>
                        <a:pt x="15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6" name="Google Shape;2706;p46"/>
                <p:cNvSpPr/>
                <p:nvPr/>
              </p:nvSpPr>
              <p:spPr>
                <a:xfrm>
                  <a:off x="6124430" y="2529873"/>
                  <a:ext cx="101690" cy="20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512" extrusionOk="0">
                      <a:moveTo>
                        <a:pt x="23" y="0"/>
                      </a:moveTo>
                      <a:lnTo>
                        <a:pt x="1" y="333"/>
                      </a:lnTo>
                      <a:lnTo>
                        <a:pt x="2459" y="512"/>
                      </a:lnTo>
                      <a:lnTo>
                        <a:pt x="2481" y="179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07" name="Google Shape;2707;p46"/>
              <p:cNvSpPr/>
              <p:nvPr/>
            </p:nvSpPr>
            <p:spPr>
              <a:xfrm>
                <a:off x="5990486" y="2240797"/>
                <a:ext cx="737611" cy="116404"/>
              </a:xfrm>
              <a:custGeom>
                <a:avLst/>
                <a:gdLst/>
                <a:ahLst/>
                <a:cxnLst/>
                <a:rect l="l" t="t" r="r" b="b"/>
                <a:pathLst>
                  <a:path w="17996" h="2840" extrusionOk="0">
                    <a:moveTo>
                      <a:pt x="112" y="1"/>
                    </a:moveTo>
                    <a:lnTo>
                      <a:pt x="0" y="1536"/>
                    </a:lnTo>
                    <a:lnTo>
                      <a:pt x="17884" y="2840"/>
                    </a:lnTo>
                    <a:lnTo>
                      <a:pt x="17996" y="1304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8" name="Google Shape;2708;p46"/>
            <p:cNvSpPr/>
            <p:nvPr/>
          </p:nvSpPr>
          <p:spPr>
            <a:xfrm>
              <a:off x="7676753" y="2025250"/>
              <a:ext cx="25125" cy="133250"/>
            </a:xfrm>
            <a:custGeom>
              <a:avLst/>
              <a:gdLst/>
              <a:ahLst/>
              <a:cxnLst/>
              <a:rect l="l" t="t" r="r" b="b"/>
              <a:pathLst>
                <a:path w="613" h="3251" extrusionOk="0">
                  <a:moveTo>
                    <a:pt x="613" y="1"/>
                  </a:moveTo>
                  <a:cubicBezTo>
                    <a:pt x="187" y="404"/>
                    <a:pt x="1" y="1017"/>
                    <a:pt x="30" y="1600"/>
                  </a:cubicBezTo>
                  <a:cubicBezTo>
                    <a:pt x="61" y="2186"/>
                    <a:pt x="288" y="2746"/>
                    <a:pt x="583" y="3250"/>
                  </a:cubicBezTo>
                  <a:lnTo>
                    <a:pt x="6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6"/>
            <p:cNvSpPr/>
            <p:nvPr/>
          </p:nvSpPr>
          <p:spPr>
            <a:xfrm>
              <a:off x="7690689" y="2008569"/>
              <a:ext cx="230432" cy="460290"/>
            </a:xfrm>
            <a:custGeom>
              <a:avLst/>
              <a:gdLst/>
              <a:ahLst/>
              <a:cxnLst/>
              <a:rect l="l" t="t" r="r" b="b"/>
              <a:pathLst>
                <a:path w="5622" h="11230" extrusionOk="0">
                  <a:moveTo>
                    <a:pt x="2724" y="1"/>
                  </a:moveTo>
                  <a:lnTo>
                    <a:pt x="90" y="1290"/>
                  </a:lnTo>
                  <a:cubicBezTo>
                    <a:pt x="90" y="1290"/>
                    <a:pt x="0" y="4598"/>
                    <a:pt x="90" y="6029"/>
                  </a:cubicBezTo>
                  <a:cubicBezTo>
                    <a:pt x="176" y="7463"/>
                    <a:pt x="1626" y="7617"/>
                    <a:pt x="1626" y="7617"/>
                  </a:cubicBezTo>
                  <a:cubicBezTo>
                    <a:pt x="1626" y="7617"/>
                    <a:pt x="1581" y="8408"/>
                    <a:pt x="1536" y="9242"/>
                  </a:cubicBezTo>
                  <a:cubicBezTo>
                    <a:pt x="1480" y="10273"/>
                    <a:pt x="2260" y="11154"/>
                    <a:pt x="3288" y="11225"/>
                  </a:cubicBezTo>
                  <a:cubicBezTo>
                    <a:pt x="3333" y="11228"/>
                    <a:pt x="3378" y="11229"/>
                    <a:pt x="3422" y="11229"/>
                  </a:cubicBezTo>
                  <a:cubicBezTo>
                    <a:pt x="4424" y="11229"/>
                    <a:pt x="5265" y="10440"/>
                    <a:pt x="5308" y="9425"/>
                  </a:cubicBezTo>
                  <a:lnTo>
                    <a:pt x="5622" y="2197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6"/>
            <p:cNvSpPr/>
            <p:nvPr/>
          </p:nvSpPr>
          <p:spPr>
            <a:xfrm>
              <a:off x="7713641" y="2152636"/>
              <a:ext cx="15083" cy="15206"/>
            </a:xfrm>
            <a:custGeom>
              <a:avLst/>
              <a:gdLst/>
              <a:ahLst/>
              <a:cxnLst/>
              <a:rect l="l" t="t" r="r" b="b"/>
              <a:pathLst>
                <a:path w="368" h="371" extrusionOk="0">
                  <a:moveTo>
                    <a:pt x="184" y="0"/>
                  </a:moveTo>
                  <a:cubicBezTo>
                    <a:pt x="83" y="0"/>
                    <a:pt x="1" y="83"/>
                    <a:pt x="1" y="183"/>
                  </a:cubicBezTo>
                  <a:cubicBezTo>
                    <a:pt x="1" y="288"/>
                    <a:pt x="83" y="371"/>
                    <a:pt x="184" y="371"/>
                  </a:cubicBezTo>
                  <a:cubicBezTo>
                    <a:pt x="285" y="371"/>
                    <a:pt x="367" y="288"/>
                    <a:pt x="367" y="183"/>
                  </a:cubicBezTo>
                  <a:cubicBezTo>
                    <a:pt x="367" y="83"/>
                    <a:pt x="285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6"/>
            <p:cNvSpPr/>
            <p:nvPr/>
          </p:nvSpPr>
          <p:spPr>
            <a:xfrm>
              <a:off x="7698353" y="2142963"/>
              <a:ext cx="30495" cy="9222"/>
            </a:xfrm>
            <a:custGeom>
              <a:avLst/>
              <a:gdLst/>
              <a:ahLst/>
              <a:cxnLst/>
              <a:rect l="l" t="t" r="r" b="b"/>
              <a:pathLst>
                <a:path w="744" h="225" extrusionOk="0">
                  <a:moveTo>
                    <a:pt x="396" y="0"/>
                  </a:moveTo>
                  <a:cubicBezTo>
                    <a:pt x="385" y="0"/>
                    <a:pt x="374" y="1"/>
                    <a:pt x="363" y="2"/>
                  </a:cubicBezTo>
                  <a:cubicBezTo>
                    <a:pt x="239" y="9"/>
                    <a:pt x="135" y="61"/>
                    <a:pt x="79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6" y="224"/>
                    <a:pt x="20" y="224"/>
                  </a:cubicBezTo>
                  <a:cubicBezTo>
                    <a:pt x="59" y="224"/>
                    <a:pt x="189" y="127"/>
                    <a:pt x="370" y="121"/>
                  </a:cubicBezTo>
                  <a:cubicBezTo>
                    <a:pt x="384" y="120"/>
                    <a:pt x="398" y="119"/>
                    <a:pt x="412" y="119"/>
                  </a:cubicBezTo>
                  <a:cubicBezTo>
                    <a:pt x="563" y="119"/>
                    <a:pt x="680" y="181"/>
                    <a:pt x="722" y="181"/>
                  </a:cubicBezTo>
                  <a:cubicBezTo>
                    <a:pt x="728" y="181"/>
                    <a:pt x="733" y="180"/>
                    <a:pt x="736" y="176"/>
                  </a:cubicBezTo>
                  <a:cubicBezTo>
                    <a:pt x="744" y="166"/>
                    <a:pt x="722" y="121"/>
                    <a:pt x="658" y="76"/>
                  </a:cubicBezTo>
                  <a:cubicBezTo>
                    <a:pt x="597" y="35"/>
                    <a:pt x="505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6"/>
            <p:cNvSpPr/>
            <p:nvPr/>
          </p:nvSpPr>
          <p:spPr>
            <a:xfrm>
              <a:off x="7800778" y="2152636"/>
              <a:ext cx="15206" cy="15206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3" y="0"/>
                  </a:moveTo>
                  <a:cubicBezTo>
                    <a:pt x="83" y="0"/>
                    <a:pt x="0" y="83"/>
                    <a:pt x="0" y="183"/>
                  </a:cubicBezTo>
                  <a:cubicBezTo>
                    <a:pt x="0" y="288"/>
                    <a:pt x="83" y="371"/>
                    <a:pt x="183" y="371"/>
                  </a:cubicBezTo>
                  <a:cubicBezTo>
                    <a:pt x="288" y="371"/>
                    <a:pt x="370" y="288"/>
                    <a:pt x="370" y="183"/>
                  </a:cubicBezTo>
                  <a:cubicBezTo>
                    <a:pt x="370" y="83"/>
                    <a:pt x="288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6"/>
            <p:cNvSpPr/>
            <p:nvPr/>
          </p:nvSpPr>
          <p:spPr>
            <a:xfrm>
              <a:off x="7788196" y="2142963"/>
              <a:ext cx="30536" cy="9222"/>
            </a:xfrm>
            <a:custGeom>
              <a:avLst/>
              <a:gdLst/>
              <a:ahLst/>
              <a:cxnLst/>
              <a:rect l="l" t="t" r="r" b="b"/>
              <a:pathLst>
                <a:path w="745" h="225" extrusionOk="0">
                  <a:moveTo>
                    <a:pt x="393" y="0"/>
                  </a:moveTo>
                  <a:cubicBezTo>
                    <a:pt x="382" y="0"/>
                    <a:pt x="370" y="1"/>
                    <a:pt x="359" y="2"/>
                  </a:cubicBezTo>
                  <a:cubicBezTo>
                    <a:pt x="236" y="9"/>
                    <a:pt x="135" y="61"/>
                    <a:pt x="76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7" y="224"/>
                    <a:pt x="21" y="224"/>
                  </a:cubicBezTo>
                  <a:cubicBezTo>
                    <a:pt x="59" y="224"/>
                    <a:pt x="187" y="127"/>
                    <a:pt x="367" y="121"/>
                  </a:cubicBezTo>
                  <a:cubicBezTo>
                    <a:pt x="382" y="120"/>
                    <a:pt x="396" y="119"/>
                    <a:pt x="410" y="119"/>
                  </a:cubicBezTo>
                  <a:cubicBezTo>
                    <a:pt x="563" y="119"/>
                    <a:pt x="681" y="181"/>
                    <a:pt x="720" y="181"/>
                  </a:cubicBezTo>
                  <a:cubicBezTo>
                    <a:pt x="726" y="181"/>
                    <a:pt x="731" y="180"/>
                    <a:pt x="733" y="176"/>
                  </a:cubicBezTo>
                  <a:cubicBezTo>
                    <a:pt x="745" y="166"/>
                    <a:pt x="718" y="121"/>
                    <a:pt x="655" y="76"/>
                  </a:cubicBezTo>
                  <a:cubicBezTo>
                    <a:pt x="597" y="35"/>
                    <a:pt x="502" y="0"/>
                    <a:pt x="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6"/>
            <p:cNvSpPr/>
            <p:nvPr/>
          </p:nvSpPr>
          <p:spPr>
            <a:xfrm>
              <a:off x="7747045" y="2228091"/>
              <a:ext cx="44266" cy="22912"/>
            </a:xfrm>
            <a:custGeom>
              <a:avLst/>
              <a:gdLst/>
              <a:ahLst/>
              <a:cxnLst/>
              <a:rect l="l" t="t" r="r" b="b"/>
              <a:pathLst>
                <a:path w="1080" h="559" extrusionOk="0">
                  <a:moveTo>
                    <a:pt x="953" y="1"/>
                  </a:moveTo>
                  <a:cubicBezTo>
                    <a:pt x="710" y="121"/>
                    <a:pt x="273" y="296"/>
                    <a:pt x="1" y="330"/>
                  </a:cubicBezTo>
                  <a:cubicBezTo>
                    <a:pt x="1" y="330"/>
                    <a:pt x="160" y="559"/>
                    <a:pt x="441" y="559"/>
                  </a:cubicBezTo>
                  <a:cubicBezTo>
                    <a:pt x="505" y="559"/>
                    <a:pt x="577" y="546"/>
                    <a:pt x="654" y="516"/>
                  </a:cubicBezTo>
                  <a:cubicBezTo>
                    <a:pt x="1080" y="349"/>
                    <a:pt x="953" y="1"/>
                    <a:pt x="9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6"/>
            <p:cNvSpPr/>
            <p:nvPr/>
          </p:nvSpPr>
          <p:spPr>
            <a:xfrm>
              <a:off x="7757169" y="2294571"/>
              <a:ext cx="77917" cy="40865"/>
            </a:xfrm>
            <a:custGeom>
              <a:avLst/>
              <a:gdLst/>
              <a:ahLst/>
              <a:cxnLst/>
              <a:rect l="l" t="t" r="r" b="b"/>
              <a:pathLst>
                <a:path w="1901" h="997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1000" y="628"/>
                    <a:pt x="67" y="639"/>
                    <a:pt x="4" y="639"/>
                  </a:cubicBezTo>
                  <a:cubicBezTo>
                    <a:pt x="1" y="639"/>
                    <a:pt x="0" y="639"/>
                    <a:pt x="0" y="639"/>
                  </a:cubicBezTo>
                  <a:lnTo>
                    <a:pt x="0" y="639"/>
                  </a:lnTo>
                  <a:lnTo>
                    <a:pt x="33" y="994"/>
                  </a:lnTo>
                  <a:cubicBezTo>
                    <a:pt x="73" y="995"/>
                    <a:pt x="112" y="996"/>
                    <a:pt x="150" y="996"/>
                  </a:cubicBezTo>
                  <a:cubicBezTo>
                    <a:pt x="1494" y="996"/>
                    <a:pt x="1900" y="0"/>
                    <a:pt x="190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6"/>
            <p:cNvSpPr/>
            <p:nvPr/>
          </p:nvSpPr>
          <p:spPr>
            <a:xfrm>
              <a:off x="7912057" y="2156488"/>
              <a:ext cx="50415" cy="51972"/>
            </a:xfrm>
            <a:custGeom>
              <a:avLst/>
              <a:gdLst/>
              <a:ahLst/>
              <a:cxnLst/>
              <a:rect l="l" t="t" r="r" b="b"/>
              <a:pathLst>
                <a:path w="1230" h="1268" extrusionOk="0">
                  <a:moveTo>
                    <a:pt x="650" y="1"/>
                  </a:moveTo>
                  <a:cubicBezTo>
                    <a:pt x="634" y="1"/>
                    <a:pt x="618" y="2"/>
                    <a:pt x="602" y="3"/>
                  </a:cubicBezTo>
                  <a:cubicBezTo>
                    <a:pt x="363" y="30"/>
                    <a:pt x="173" y="227"/>
                    <a:pt x="86" y="448"/>
                  </a:cubicBezTo>
                  <a:cubicBezTo>
                    <a:pt x="0" y="672"/>
                    <a:pt x="0" y="919"/>
                    <a:pt x="8" y="1158"/>
                  </a:cubicBezTo>
                  <a:lnTo>
                    <a:pt x="34" y="1187"/>
                  </a:lnTo>
                  <a:cubicBezTo>
                    <a:pt x="155" y="1240"/>
                    <a:pt x="288" y="1267"/>
                    <a:pt x="420" y="1267"/>
                  </a:cubicBezTo>
                  <a:cubicBezTo>
                    <a:pt x="564" y="1267"/>
                    <a:pt x="706" y="1235"/>
                    <a:pt x="830" y="1165"/>
                  </a:cubicBezTo>
                  <a:cubicBezTo>
                    <a:pt x="1069" y="1031"/>
                    <a:pt x="1229" y="747"/>
                    <a:pt x="1185" y="474"/>
                  </a:cubicBezTo>
                  <a:cubicBezTo>
                    <a:pt x="1142" y="217"/>
                    <a:pt x="905" y="1"/>
                    <a:pt x="65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6"/>
            <p:cNvSpPr/>
            <p:nvPr/>
          </p:nvSpPr>
          <p:spPr>
            <a:xfrm>
              <a:off x="7929107" y="2168784"/>
              <a:ext cx="21887" cy="29593"/>
            </a:xfrm>
            <a:custGeom>
              <a:avLst/>
              <a:gdLst/>
              <a:ahLst/>
              <a:cxnLst/>
              <a:rect l="l" t="t" r="r" b="b"/>
              <a:pathLst>
                <a:path w="534" h="722" extrusionOk="0">
                  <a:moveTo>
                    <a:pt x="261" y="1"/>
                  </a:moveTo>
                  <a:cubicBezTo>
                    <a:pt x="234" y="1"/>
                    <a:pt x="208" y="5"/>
                    <a:pt x="186" y="10"/>
                  </a:cubicBezTo>
                  <a:cubicBezTo>
                    <a:pt x="55" y="47"/>
                    <a:pt x="3" y="103"/>
                    <a:pt x="7" y="115"/>
                  </a:cubicBezTo>
                  <a:cubicBezTo>
                    <a:pt x="8" y="119"/>
                    <a:pt x="14" y="121"/>
                    <a:pt x="22" y="121"/>
                  </a:cubicBezTo>
                  <a:cubicBezTo>
                    <a:pt x="50" y="121"/>
                    <a:pt x="114" y="101"/>
                    <a:pt x="198" y="96"/>
                  </a:cubicBezTo>
                  <a:cubicBezTo>
                    <a:pt x="204" y="95"/>
                    <a:pt x="210" y="95"/>
                    <a:pt x="217" y="95"/>
                  </a:cubicBezTo>
                  <a:cubicBezTo>
                    <a:pt x="264" y="95"/>
                    <a:pt x="318" y="108"/>
                    <a:pt x="354" y="141"/>
                  </a:cubicBezTo>
                  <a:cubicBezTo>
                    <a:pt x="395" y="178"/>
                    <a:pt x="410" y="253"/>
                    <a:pt x="406" y="331"/>
                  </a:cubicBezTo>
                  <a:cubicBezTo>
                    <a:pt x="395" y="496"/>
                    <a:pt x="291" y="611"/>
                    <a:pt x="189" y="637"/>
                  </a:cubicBezTo>
                  <a:cubicBezTo>
                    <a:pt x="156" y="647"/>
                    <a:pt x="126" y="650"/>
                    <a:pt x="101" y="650"/>
                  </a:cubicBezTo>
                  <a:cubicBezTo>
                    <a:pt x="66" y="650"/>
                    <a:pt x="40" y="645"/>
                    <a:pt x="24" y="645"/>
                  </a:cubicBezTo>
                  <a:cubicBezTo>
                    <a:pt x="17" y="645"/>
                    <a:pt x="13" y="646"/>
                    <a:pt x="10" y="649"/>
                  </a:cubicBezTo>
                  <a:cubicBezTo>
                    <a:pt x="0" y="656"/>
                    <a:pt x="56" y="722"/>
                    <a:pt x="174" y="722"/>
                  </a:cubicBezTo>
                  <a:cubicBezTo>
                    <a:pt x="185" y="722"/>
                    <a:pt x="196" y="721"/>
                    <a:pt x="208" y="720"/>
                  </a:cubicBezTo>
                  <a:cubicBezTo>
                    <a:pt x="272" y="712"/>
                    <a:pt x="358" y="679"/>
                    <a:pt x="417" y="608"/>
                  </a:cubicBezTo>
                  <a:cubicBezTo>
                    <a:pt x="481" y="541"/>
                    <a:pt x="518" y="443"/>
                    <a:pt x="526" y="339"/>
                  </a:cubicBezTo>
                  <a:cubicBezTo>
                    <a:pt x="534" y="241"/>
                    <a:pt x="511" y="125"/>
                    <a:pt x="425" y="58"/>
                  </a:cubicBezTo>
                  <a:cubicBezTo>
                    <a:pt x="371" y="14"/>
                    <a:pt x="313" y="1"/>
                    <a:pt x="26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6"/>
            <p:cNvSpPr/>
            <p:nvPr/>
          </p:nvSpPr>
          <p:spPr>
            <a:xfrm>
              <a:off x="7669130" y="1993363"/>
              <a:ext cx="263673" cy="172393"/>
            </a:xfrm>
            <a:custGeom>
              <a:avLst/>
              <a:gdLst/>
              <a:ahLst/>
              <a:cxnLst/>
              <a:rect l="l" t="t" r="r" b="b"/>
              <a:pathLst>
                <a:path w="6433" h="4206" extrusionOk="0">
                  <a:moveTo>
                    <a:pt x="3021" y="0"/>
                  </a:moveTo>
                  <a:cubicBezTo>
                    <a:pt x="2150" y="0"/>
                    <a:pt x="1279" y="330"/>
                    <a:pt x="635" y="921"/>
                  </a:cubicBezTo>
                  <a:cubicBezTo>
                    <a:pt x="0" y="1709"/>
                    <a:pt x="848" y="2209"/>
                    <a:pt x="1270" y="2538"/>
                  </a:cubicBezTo>
                  <a:cubicBezTo>
                    <a:pt x="1535" y="2745"/>
                    <a:pt x="2224" y="3224"/>
                    <a:pt x="2925" y="3224"/>
                  </a:cubicBezTo>
                  <a:cubicBezTo>
                    <a:pt x="3083" y="3224"/>
                    <a:pt x="3241" y="3200"/>
                    <a:pt x="3395" y="3143"/>
                  </a:cubicBezTo>
                  <a:cubicBezTo>
                    <a:pt x="3100" y="2743"/>
                    <a:pt x="2760" y="2568"/>
                    <a:pt x="2629" y="2187"/>
                  </a:cubicBezTo>
                  <a:lnTo>
                    <a:pt x="2629" y="2187"/>
                  </a:lnTo>
                  <a:cubicBezTo>
                    <a:pt x="2973" y="2673"/>
                    <a:pt x="3336" y="3038"/>
                    <a:pt x="3926" y="3098"/>
                  </a:cubicBezTo>
                  <a:cubicBezTo>
                    <a:pt x="3806" y="2755"/>
                    <a:pt x="3642" y="2056"/>
                    <a:pt x="3769" y="2026"/>
                  </a:cubicBezTo>
                  <a:lnTo>
                    <a:pt x="3769" y="2026"/>
                  </a:lnTo>
                  <a:cubicBezTo>
                    <a:pt x="3903" y="3195"/>
                    <a:pt x="4859" y="4205"/>
                    <a:pt x="5682" y="4205"/>
                  </a:cubicBezTo>
                  <a:cubicBezTo>
                    <a:pt x="5821" y="4205"/>
                    <a:pt x="5957" y="4176"/>
                    <a:pt x="6084" y="4114"/>
                  </a:cubicBezTo>
                  <a:cubicBezTo>
                    <a:pt x="6432" y="3263"/>
                    <a:pt x="6308" y="2250"/>
                    <a:pt x="5812" y="1481"/>
                  </a:cubicBezTo>
                  <a:cubicBezTo>
                    <a:pt x="5315" y="708"/>
                    <a:pt x="4467" y="185"/>
                    <a:pt x="3560" y="43"/>
                  </a:cubicBezTo>
                  <a:cubicBezTo>
                    <a:pt x="3382" y="15"/>
                    <a:pt x="3201" y="0"/>
                    <a:pt x="30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6"/>
            <p:cNvSpPr/>
            <p:nvPr/>
          </p:nvSpPr>
          <p:spPr>
            <a:xfrm>
              <a:off x="7910376" y="2196737"/>
              <a:ext cx="37299" cy="36766"/>
            </a:xfrm>
            <a:custGeom>
              <a:avLst/>
              <a:gdLst/>
              <a:ahLst/>
              <a:cxnLst/>
              <a:rect l="l" t="t" r="r" b="b"/>
              <a:pathLst>
                <a:path w="910" h="897" extrusionOk="0">
                  <a:moveTo>
                    <a:pt x="336" y="1"/>
                  </a:moveTo>
                  <a:cubicBezTo>
                    <a:pt x="305" y="1"/>
                    <a:pt x="199" y="32"/>
                    <a:pt x="101" y="164"/>
                  </a:cubicBezTo>
                  <a:cubicBezTo>
                    <a:pt x="45" y="243"/>
                    <a:pt x="0" y="359"/>
                    <a:pt x="19" y="490"/>
                  </a:cubicBezTo>
                  <a:cubicBezTo>
                    <a:pt x="34" y="617"/>
                    <a:pt x="105" y="759"/>
                    <a:pt x="240" y="837"/>
                  </a:cubicBezTo>
                  <a:cubicBezTo>
                    <a:pt x="312" y="878"/>
                    <a:pt x="392" y="897"/>
                    <a:pt x="467" y="897"/>
                  </a:cubicBezTo>
                  <a:cubicBezTo>
                    <a:pt x="535" y="897"/>
                    <a:pt x="600" y="882"/>
                    <a:pt x="655" y="855"/>
                  </a:cubicBezTo>
                  <a:cubicBezTo>
                    <a:pt x="777" y="800"/>
                    <a:pt x="848" y="688"/>
                    <a:pt x="871" y="594"/>
                  </a:cubicBezTo>
                  <a:cubicBezTo>
                    <a:pt x="910" y="407"/>
                    <a:pt x="821" y="306"/>
                    <a:pt x="805" y="306"/>
                  </a:cubicBezTo>
                  <a:cubicBezTo>
                    <a:pt x="804" y="306"/>
                    <a:pt x="804" y="306"/>
                    <a:pt x="803" y="307"/>
                  </a:cubicBezTo>
                  <a:cubicBezTo>
                    <a:pt x="785" y="314"/>
                    <a:pt x="845" y="419"/>
                    <a:pt x="789" y="568"/>
                  </a:cubicBezTo>
                  <a:cubicBezTo>
                    <a:pt x="762" y="643"/>
                    <a:pt x="703" y="717"/>
                    <a:pt x="610" y="755"/>
                  </a:cubicBezTo>
                  <a:cubicBezTo>
                    <a:pt x="570" y="771"/>
                    <a:pt x="525" y="780"/>
                    <a:pt x="478" y="780"/>
                  </a:cubicBezTo>
                  <a:cubicBezTo>
                    <a:pt x="419" y="780"/>
                    <a:pt x="357" y="766"/>
                    <a:pt x="303" y="733"/>
                  </a:cubicBezTo>
                  <a:cubicBezTo>
                    <a:pt x="206" y="676"/>
                    <a:pt x="146" y="572"/>
                    <a:pt x="127" y="474"/>
                  </a:cubicBezTo>
                  <a:cubicBezTo>
                    <a:pt x="109" y="374"/>
                    <a:pt x="135" y="281"/>
                    <a:pt x="172" y="209"/>
                  </a:cubicBezTo>
                  <a:cubicBezTo>
                    <a:pt x="251" y="67"/>
                    <a:pt x="355" y="19"/>
                    <a:pt x="344" y="4"/>
                  </a:cubicBezTo>
                  <a:cubicBezTo>
                    <a:pt x="344" y="2"/>
                    <a:pt x="341" y="1"/>
                    <a:pt x="336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6"/>
            <p:cNvSpPr/>
            <p:nvPr/>
          </p:nvSpPr>
          <p:spPr>
            <a:xfrm>
              <a:off x="7457229" y="2394823"/>
              <a:ext cx="653915" cy="794461"/>
            </a:xfrm>
            <a:custGeom>
              <a:avLst/>
              <a:gdLst/>
              <a:ahLst/>
              <a:cxnLst/>
              <a:rect l="l" t="t" r="r" b="b"/>
              <a:pathLst>
                <a:path w="15954" h="19383" extrusionOk="0">
                  <a:moveTo>
                    <a:pt x="11004" y="1"/>
                  </a:moveTo>
                  <a:cubicBezTo>
                    <a:pt x="11004" y="1"/>
                    <a:pt x="11055" y="343"/>
                    <a:pt x="9871" y="343"/>
                  </a:cubicBezTo>
                  <a:cubicBezTo>
                    <a:pt x="9305" y="343"/>
                    <a:pt x="8458" y="265"/>
                    <a:pt x="7187" y="34"/>
                  </a:cubicBezTo>
                  <a:cubicBezTo>
                    <a:pt x="7127" y="23"/>
                    <a:pt x="7060" y="18"/>
                    <a:pt x="6986" y="18"/>
                  </a:cubicBezTo>
                  <a:cubicBezTo>
                    <a:pt x="5279" y="18"/>
                    <a:pt x="1" y="2790"/>
                    <a:pt x="1" y="2790"/>
                  </a:cubicBezTo>
                  <a:lnTo>
                    <a:pt x="1879" y="7359"/>
                  </a:lnTo>
                  <a:lnTo>
                    <a:pt x="4042" y="6907"/>
                  </a:lnTo>
                  <a:lnTo>
                    <a:pt x="4710" y="10548"/>
                  </a:lnTo>
                  <a:cubicBezTo>
                    <a:pt x="3803" y="13551"/>
                    <a:pt x="3317" y="16218"/>
                    <a:pt x="3317" y="16218"/>
                  </a:cubicBezTo>
                  <a:lnTo>
                    <a:pt x="8382" y="19382"/>
                  </a:lnTo>
                  <a:lnTo>
                    <a:pt x="9167" y="17899"/>
                  </a:lnTo>
                  <a:lnTo>
                    <a:pt x="10418" y="19091"/>
                  </a:lnTo>
                  <a:lnTo>
                    <a:pt x="15819" y="16218"/>
                  </a:lnTo>
                  <a:cubicBezTo>
                    <a:pt x="15150" y="12749"/>
                    <a:pt x="13466" y="11852"/>
                    <a:pt x="13466" y="11288"/>
                  </a:cubicBezTo>
                  <a:cubicBezTo>
                    <a:pt x="13466" y="9686"/>
                    <a:pt x="13230" y="11243"/>
                    <a:pt x="14590" y="5895"/>
                  </a:cubicBezTo>
                  <a:cubicBezTo>
                    <a:pt x="15953" y="549"/>
                    <a:pt x="11004" y="1"/>
                    <a:pt x="1100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6"/>
            <p:cNvSpPr/>
            <p:nvPr/>
          </p:nvSpPr>
          <p:spPr>
            <a:xfrm>
              <a:off x="7749914" y="2394823"/>
              <a:ext cx="158376" cy="153621"/>
            </a:xfrm>
            <a:custGeom>
              <a:avLst/>
              <a:gdLst/>
              <a:ahLst/>
              <a:cxnLst/>
              <a:rect l="l" t="t" r="r" b="b"/>
              <a:pathLst>
                <a:path w="3864" h="3748" extrusionOk="0">
                  <a:moveTo>
                    <a:pt x="3863" y="1"/>
                  </a:moveTo>
                  <a:lnTo>
                    <a:pt x="46" y="34"/>
                  </a:lnTo>
                  <a:cubicBezTo>
                    <a:pt x="46" y="34"/>
                    <a:pt x="1" y="3747"/>
                    <a:pt x="856" y="3747"/>
                  </a:cubicBezTo>
                  <a:cubicBezTo>
                    <a:pt x="884" y="3747"/>
                    <a:pt x="913" y="3743"/>
                    <a:pt x="943" y="3735"/>
                  </a:cubicBezTo>
                  <a:cubicBezTo>
                    <a:pt x="1887" y="3478"/>
                    <a:pt x="3785" y="1775"/>
                    <a:pt x="386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6"/>
            <p:cNvSpPr/>
            <p:nvPr/>
          </p:nvSpPr>
          <p:spPr>
            <a:xfrm>
              <a:off x="7760202" y="2565981"/>
              <a:ext cx="14264" cy="114560"/>
            </a:xfrm>
            <a:custGeom>
              <a:avLst/>
              <a:gdLst/>
              <a:ahLst/>
              <a:cxnLst/>
              <a:rect l="l" t="t" r="r" b="b"/>
              <a:pathLst>
                <a:path w="348" h="2795" extrusionOk="0">
                  <a:moveTo>
                    <a:pt x="314" y="0"/>
                  </a:moveTo>
                  <a:cubicBezTo>
                    <a:pt x="284" y="0"/>
                    <a:pt x="190" y="623"/>
                    <a:pt x="116" y="1390"/>
                  </a:cubicBezTo>
                  <a:cubicBezTo>
                    <a:pt x="38" y="2163"/>
                    <a:pt x="0" y="2791"/>
                    <a:pt x="34" y="2794"/>
                  </a:cubicBezTo>
                  <a:cubicBezTo>
                    <a:pt x="34" y="2794"/>
                    <a:pt x="34" y="2794"/>
                    <a:pt x="34" y="2794"/>
                  </a:cubicBezTo>
                  <a:cubicBezTo>
                    <a:pt x="68" y="2794"/>
                    <a:pt x="158" y="2172"/>
                    <a:pt x="235" y="1405"/>
                  </a:cubicBezTo>
                  <a:cubicBezTo>
                    <a:pt x="311" y="631"/>
                    <a:pt x="347" y="4"/>
                    <a:pt x="314" y="0"/>
                  </a:cubicBezTo>
                  <a:cubicBezTo>
                    <a:pt x="314" y="0"/>
                    <a:pt x="314" y="0"/>
                    <a:pt x="3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6"/>
            <p:cNvSpPr/>
            <p:nvPr/>
          </p:nvSpPr>
          <p:spPr>
            <a:xfrm>
              <a:off x="7781761" y="2575162"/>
              <a:ext cx="6476" cy="92181"/>
            </a:xfrm>
            <a:custGeom>
              <a:avLst/>
              <a:gdLst/>
              <a:ahLst/>
              <a:cxnLst/>
              <a:rect l="l" t="t" r="r" b="b"/>
              <a:pathLst>
                <a:path w="158" h="2249" extrusionOk="0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16" y="0"/>
                    <a:pt x="1" y="505"/>
                    <a:pt x="19" y="1124"/>
                  </a:cubicBezTo>
                  <a:cubicBezTo>
                    <a:pt x="35" y="1746"/>
                    <a:pt x="76" y="2249"/>
                    <a:pt x="109" y="2249"/>
                  </a:cubicBezTo>
                  <a:cubicBezTo>
                    <a:pt x="109" y="2249"/>
                    <a:pt x="109" y="2249"/>
                    <a:pt x="109" y="2249"/>
                  </a:cubicBezTo>
                  <a:cubicBezTo>
                    <a:pt x="143" y="2249"/>
                    <a:pt x="158" y="1745"/>
                    <a:pt x="140" y="1124"/>
                  </a:cubicBezTo>
                  <a:cubicBezTo>
                    <a:pt x="124" y="503"/>
                    <a:pt x="83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6"/>
            <p:cNvSpPr/>
            <p:nvPr/>
          </p:nvSpPr>
          <p:spPr>
            <a:xfrm>
              <a:off x="7749176" y="2681644"/>
              <a:ext cx="10001" cy="14796"/>
            </a:xfrm>
            <a:custGeom>
              <a:avLst/>
              <a:gdLst/>
              <a:ahLst/>
              <a:cxnLst/>
              <a:rect l="l" t="t" r="r" b="b"/>
              <a:pathLst>
                <a:path w="244" h="361" extrusionOk="0">
                  <a:moveTo>
                    <a:pt x="203" y="0"/>
                  </a:moveTo>
                  <a:cubicBezTo>
                    <a:pt x="170" y="0"/>
                    <a:pt x="97" y="49"/>
                    <a:pt x="53" y="144"/>
                  </a:cubicBezTo>
                  <a:cubicBezTo>
                    <a:pt x="1" y="256"/>
                    <a:pt x="27" y="361"/>
                    <a:pt x="56" y="361"/>
                  </a:cubicBezTo>
                  <a:cubicBezTo>
                    <a:pt x="90" y="361"/>
                    <a:pt x="120" y="283"/>
                    <a:pt x="161" y="193"/>
                  </a:cubicBezTo>
                  <a:cubicBezTo>
                    <a:pt x="202" y="107"/>
                    <a:pt x="243" y="32"/>
                    <a:pt x="217" y="6"/>
                  </a:cubicBezTo>
                  <a:cubicBezTo>
                    <a:pt x="214" y="2"/>
                    <a:pt x="210" y="0"/>
                    <a:pt x="2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6"/>
            <p:cNvSpPr/>
            <p:nvPr/>
          </p:nvSpPr>
          <p:spPr>
            <a:xfrm>
              <a:off x="7754997" y="2683243"/>
              <a:ext cx="6312" cy="13239"/>
            </a:xfrm>
            <a:custGeom>
              <a:avLst/>
              <a:gdLst/>
              <a:ahLst/>
              <a:cxnLst/>
              <a:rect l="l" t="t" r="r" b="b"/>
              <a:pathLst>
                <a:path w="154" h="323" extrusionOk="0">
                  <a:moveTo>
                    <a:pt x="103" y="0"/>
                  </a:moveTo>
                  <a:cubicBezTo>
                    <a:pt x="71" y="0"/>
                    <a:pt x="33" y="65"/>
                    <a:pt x="19" y="149"/>
                  </a:cubicBezTo>
                  <a:cubicBezTo>
                    <a:pt x="0" y="236"/>
                    <a:pt x="12" y="314"/>
                    <a:pt x="45" y="322"/>
                  </a:cubicBezTo>
                  <a:cubicBezTo>
                    <a:pt x="47" y="322"/>
                    <a:pt x="48" y="322"/>
                    <a:pt x="50" y="322"/>
                  </a:cubicBezTo>
                  <a:cubicBezTo>
                    <a:pt x="83" y="322"/>
                    <a:pt x="117" y="257"/>
                    <a:pt x="135" y="172"/>
                  </a:cubicBezTo>
                  <a:cubicBezTo>
                    <a:pt x="153" y="82"/>
                    <a:pt x="143" y="8"/>
                    <a:pt x="109" y="1"/>
                  </a:cubicBezTo>
                  <a:cubicBezTo>
                    <a:pt x="107" y="0"/>
                    <a:pt x="105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6"/>
            <p:cNvSpPr/>
            <p:nvPr/>
          </p:nvSpPr>
          <p:spPr>
            <a:xfrm>
              <a:off x="7758357" y="2683243"/>
              <a:ext cx="5697" cy="13198"/>
            </a:xfrm>
            <a:custGeom>
              <a:avLst/>
              <a:gdLst/>
              <a:ahLst/>
              <a:cxnLst/>
              <a:rect l="l" t="t" r="r" b="b"/>
              <a:pathLst>
                <a:path w="139" h="322" extrusionOk="0">
                  <a:moveTo>
                    <a:pt x="55" y="1"/>
                  </a:moveTo>
                  <a:cubicBezTo>
                    <a:pt x="54" y="1"/>
                    <a:pt x="53" y="1"/>
                    <a:pt x="53" y="1"/>
                  </a:cubicBezTo>
                  <a:cubicBezTo>
                    <a:pt x="19" y="4"/>
                    <a:pt x="1" y="79"/>
                    <a:pt x="8" y="168"/>
                  </a:cubicBezTo>
                  <a:cubicBezTo>
                    <a:pt x="19" y="252"/>
                    <a:pt x="51" y="322"/>
                    <a:pt x="84" y="322"/>
                  </a:cubicBezTo>
                  <a:cubicBezTo>
                    <a:pt x="85" y="322"/>
                    <a:pt x="86" y="322"/>
                    <a:pt x="87" y="322"/>
                  </a:cubicBezTo>
                  <a:cubicBezTo>
                    <a:pt x="120" y="318"/>
                    <a:pt x="139" y="244"/>
                    <a:pt x="128" y="154"/>
                  </a:cubicBezTo>
                  <a:cubicBezTo>
                    <a:pt x="120" y="70"/>
                    <a:pt x="88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6"/>
            <p:cNvSpPr/>
            <p:nvPr/>
          </p:nvSpPr>
          <p:spPr>
            <a:xfrm>
              <a:off x="7759915" y="2679021"/>
              <a:ext cx="12665" cy="20043"/>
            </a:xfrm>
            <a:custGeom>
              <a:avLst/>
              <a:gdLst/>
              <a:ahLst/>
              <a:cxnLst/>
              <a:rect l="l" t="t" r="r" b="b"/>
              <a:pathLst>
                <a:path w="309" h="489" extrusionOk="0">
                  <a:moveTo>
                    <a:pt x="36" y="0"/>
                  </a:moveTo>
                  <a:cubicBezTo>
                    <a:pt x="30" y="0"/>
                    <a:pt x="25" y="2"/>
                    <a:pt x="23" y="6"/>
                  </a:cubicBezTo>
                  <a:cubicBezTo>
                    <a:pt x="0" y="33"/>
                    <a:pt x="71" y="126"/>
                    <a:pt x="127" y="249"/>
                  </a:cubicBezTo>
                  <a:cubicBezTo>
                    <a:pt x="187" y="373"/>
                    <a:pt x="213" y="488"/>
                    <a:pt x="247" y="488"/>
                  </a:cubicBezTo>
                  <a:cubicBezTo>
                    <a:pt x="247" y="488"/>
                    <a:pt x="248" y="488"/>
                    <a:pt x="248" y="488"/>
                  </a:cubicBezTo>
                  <a:cubicBezTo>
                    <a:pt x="281" y="488"/>
                    <a:pt x="309" y="348"/>
                    <a:pt x="235" y="200"/>
                  </a:cubicBezTo>
                  <a:cubicBezTo>
                    <a:pt x="177" y="69"/>
                    <a:pt x="75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6"/>
            <p:cNvSpPr/>
            <p:nvPr/>
          </p:nvSpPr>
          <p:spPr>
            <a:xfrm>
              <a:off x="7783318" y="2663447"/>
              <a:ext cx="5246" cy="18485"/>
            </a:xfrm>
            <a:custGeom>
              <a:avLst/>
              <a:gdLst/>
              <a:ahLst/>
              <a:cxnLst/>
              <a:rect l="l" t="t" r="r" b="b"/>
              <a:pathLst>
                <a:path w="128" h="451" extrusionOk="0">
                  <a:moveTo>
                    <a:pt x="89" y="1"/>
                  </a:moveTo>
                  <a:cubicBezTo>
                    <a:pt x="58" y="1"/>
                    <a:pt x="0" y="94"/>
                    <a:pt x="0" y="225"/>
                  </a:cubicBezTo>
                  <a:cubicBezTo>
                    <a:pt x="0" y="356"/>
                    <a:pt x="57" y="451"/>
                    <a:pt x="88" y="451"/>
                  </a:cubicBezTo>
                  <a:cubicBezTo>
                    <a:pt x="90" y="451"/>
                    <a:pt x="92" y="450"/>
                    <a:pt x="94" y="450"/>
                  </a:cubicBezTo>
                  <a:cubicBezTo>
                    <a:pt x="128" y="439"/>
                    <a:pt x="120" y="341"/>
                    <a:pt x="120" y="225"/>
                  </a:cubicBezTo>
                  <a:cubicBezTo>
                    <a:pt x="120" y="110"/>
                    <a:pt x="128" y="9"/>
                    <a:pt x="94" y="1"/>
                  </a:cubicBezTo>
                  <a:cubicBezTo>
                    <a:pt x="92" y="1"/>
                    <a:pt x="90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6"/>
            <p:cNvSpPr/>
            <p:nvPr/>
          </p:nvSpPr>
          <p:spPr>
            <a:xfrm>
              <a:off x="7788810" y="2664717"/>
              <a:ext cx="5574" cy="14592"/>
            </a:xfrm>
            <a:custGeom>
              <a:avLst/>
              <a:gdLst/>
              <a:ahLst/>
              <a:cxnLst/>
              <a:rect l="l" t="t" r="r" b="b"/>
              <a:pathLst>
                <a:path w="136" h="356" extrusionOk="0">
                  <a:moveTo>
                    <a:pt x="53" y="1"/>
                  </a:moveTo>
                  <a:cubicBezTo>
                    <a:pt x="20" y="4"/>
                    <a:pt x="1" y="86"/>
                    <a:pt x="8" y="184"/>
                  </a:cubicBezTo>
                  <a:cubicBezTo>
                    <a:pt x="16" y="278"/>
                    <a:pt x="51" y="355"/>
                    <a:pt x="81" y="355"/>
                  </a:cubicBezTo>
                  <a:cubicBezTo>
                    <a:pt x="82" y="355"/>
                    <a:pt x="82" y="355"/>
                    <a:pt x="83" y="355"/>
                  </a:cubicBezTo>
                  <a:cubicBezTo>
                    <a:pt x="116" y="351"/>
                    <a:pt x="135" y="270"/>
                    <a:pt x="128" y="172"/>
                  </a:cubicBezTo>
                  <a:cubicBezTo>
                    <a:pt x="120" y="75"/>
                    <a:pt x="83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6"/>
            <p:cNvSpPr/>
            <p:nvPr/>
          </p:nvSpPr>
          <p:spPr>
            <a:xfrm>
              <a:off x="7790040" y="2665865"/>
              <a:ext cx="11395" cy="12296"/>
            </a:xfrm>
            <a:custGeom>
              <a:avLst/>
              <a:gdLst/>
              <a:ahLst/>
              <a:cxnLst/>
              <a:rect l="l" t="t" r="r" b="b"/>
              <a:pathLst>
                <a:path w="278" h="300" extrusionOk="0">
                  <a:moveTo>
                    <a:pt x="44" y="1"/>
                  </a:moveTo>
                  <a:cubicBezTo>
                    <a:pt x="37" y="1"/>
                    <a:pt x="32" y="2"/>
                    <a:pt x="27" y="6"/>
                  </a:cubicBezTo>
                  <a:cubicBezTo>
                    <a:pt x="0" y="25"/>
                    <a:pt x="31" y="107"/>
                    <a:pt x="90" y="185"/>
                  </a:cubicBezTo>
                  <a:cubicBezTo>
                    <a:pt x="143" y="254"/>
                    <a:pt x="201" y="299"/>
                    <a:pt x="235" y="299"/>
                  </a:cubicBezTo>
                  <a:cubicBezTo>
                    <a:pt x="241" y="299"/>
                    <a:pt x="247" y="297"/>
                    <a:pt x="251" y="294"/>
                  </a:cubicBezTo>
                  <a:cubicBezTo>
                    <a:pt x="277" y="275"/>
                    <a:pt x="247" y="192"/>
                    <a:pt x="188" y="114"/>
                  </a:cubicBezTo>
                  <a:cubicBezTo>
                    <a:pt x="135" y="46"/>
                    <a:pt x="76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6"/>
            <p:cNvSpPr/>
            <p:nvPr/>
          </p:nvSpPr>
          <p:spPr>
            <a:xfrm>
              <a:off x="7790655" y="2664020"/>
              <a:ext cx="13526" cy="11395"/>
            </a:xfrm>
            <a:custGeom>
              <a:avLst/>
              <a:gdLst/>
              <a:ahLst/>
              <a:cxnLst/>
              <a:rect l="l" t="t" r="r" b="b"/>
              <a:pathLst>
                <a:path w="330" h="278" extrusionOk="0">
                  <a:moveTo>
                    <a:pt x="53" y="0"/>
                  </a:moveTo>
                  <a:cubicBezTo>
                    <a:pt x="30" y="0"/>
                    <a:pt x="15" y="7"/>
                    <a:pt x="12" y="18"/>
                  </a:cubicBezTo>
                  <a:cubicBezTo>
                    <a:pt x="1" y="51"/>
                    <a:pt x="68" y="99"/>
                    <a:pt x="139" y="167"/>
                  </a:cubicBezTo>
                  <a:cubicBezTo>
                    <a:pt x="206" y="221"/>
                    <a:pt x="258" y="277"/>
                    <a:pt x="289" y="277"/>
                  </a:cubicBezTo>
                  <a:cubicBezTo>
                    <a:pt x="293" y="277"/>
                    <a:pt x="296" y="277"/>
                    <a:pt x="299" y="275"/>
                  </a:cubicBezTo>
                  <a:cubicBezTo>
                    <a:pt x="330" y="264"/>
                    <a:pt x="311" y="159"/>
                    <a:pt x="221" y="77"/>
                  </a:cubicBezTo>
                  <a:cubicBezTo>
                    <a:pt x="161" y="22"/>
                    <a:pt x="95" y="0"/>
                    <a:pt x="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6"/>
            <p:cNvSpPr/>
            <p:nvPr/>
          </p:nvSpPr>
          <p:spPr>
            <a:xfrm>
              <a:off x="7731716" y="2413267"/>
              <a:ext cx="17338" cy="15329"/>
            </a:xfrm>
            <a:custGeom>
              <a:avLst/>
              <a:gdLst/>
              <a:ahLst/>
              <a:cxnLst/>
              <a:rect l="l" t="t" r="r" b="b"/>
              <a:pathLst>
                <a:path w="423" h="374" extrusionOk="0">
                  <a:moveTo>
                    <a:pt x="199" y="21"/>
                  </a:moveTo>
                  <a:cubicBezTo>
                    <a:pt x="202" y="40"/>
                    <a:pt x="251" y="44"/>
                    <a:pt x="285" y="99"/>
                  </a:cubicBezTo>
                  <a:cubicBezTo>
                    <a:pt x="325" y="159"/>
                    <a:pt x="314" y="242"/>
                    <a:pt x="221" y="253"/>
                  </a:cubicBezTo>
                  <a:cubicBezTo>
                    <a:pt x="217" y="253"/>
                    <a:pt x="213" y="253"/>
                    <a:pt x="210" y="253"/>
                  </a:cubicBezTo>
                  <a:cubicBezTo>
                    <a:pt x="126" y="253"/>
                    <a:pt x="102" y="179"/>
                    <a:pt x="128" y="118"/>
                  </a:cubicBezTo>
                  <a:cubicBezTo>
                    <a:pt x="150" y="54"/>
                    <a:pt x="199" y="40"/>
                    <a:pt x="199" y="21"/>
                  </a:cubicBezTo>
                  <a:close/>
                  <a:moveTo>
                    <a:pt x="245" y="0"/>
                  </a:moveTo>
                  <a:cubicBezTo>
                    <a:pt x="218" y="0"/>
                    <a:pt x="200" y="10"/>
                    <a:pt x="198" y="18"/>
                  </a:cubicBezTo>
                  <a:lnTo>
                    <a:pt x="198" y="18"/>
                  </a:lnTo>
                  <a:cubicBezTo>
                    <a:pt x="196" y="13"/>
                    <a:pt x="184" y="8"/>
                    <a:pt x="167" y="8"/>
                  </a:cubicBezTo>
                  <a:cubicBezTo>
                    <a:pt x="138" y="8"/>
                    <a:pt x="94" y="22"/>
                    <a:pt x="56" y="73"/>
                  </a:cubicBezTo>
                  <a:cubicBezTo>
                    <a:pt x="27" y="115"/>
                    <a:pt x="1" y="182"/>
                    <a:pt x="30" y="256"/>
                  </a:cubicBezTo>
                  <a:cubicBezTo>
                    <a:pt x="54" y="327"/>
                    <a:pt x="132" y="374"/>
                    <a:pt x="207" y="374"/>
                  </a:cubicBezTo>
                  <a:cubicBezTo>
                    <a:pt x="216" y="374"/>
                    <a:pt x="224" y="373"/>
                    <a:pt x="232" y="372"/>
                  </a:cubicBezTo>
                  <a:cubicBezTo>
                    <a:pt x="318" y="365"/>
                    <a:pt x="401" y="301"/>
                    <a:pt x="411" y="219"/>
                  </a:cubicBezTo>
                  <a:cubicBezTo>
                    <a:pt x="423" y="141"/>
                    <a:pt x="385" y="80"/>
                    <a:pt x="352" y="44"/>
                  </a:cubicBezTo>
                  <a:cubicBezTo>
                    <a:pt x="312" y="10"/>
                    <a:pt x="274" y="0"/>
                    <a:pt x="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6"/>
            <p:cNvSpPr/>
            <p:nvPr/>
          </p:nvSpPr>
          <p:spPr>
            <a:xfrm>
              <a:off x="7733561" y="2437449"/>
              <a:ext cx="10903" cy="7706"/>
            </a:xfrm>
            <a:custGeom>
              <a:avLst/>
              <a:gdLst/>
              <a:ahLst/>
              <a:cxnLst/>
              <a:rect l="l" t="t" r="r" b="b"/>
              <a:pathLst>
                <a:path w="266" h="188" extrusionOk="0">
                  <a:moveTo>
                    <a:pt x="55" y="1"/>
                  </a:moveTo>
                  <a:cubicBezTo>
                    <a:pt x="40" y="1"/>
                    <a:pt x="27" y="5"/>
                    <a:pt x="19" y="14"/>
                  </a:cubicBezTo>
                  <a:cubicBezTo>
                    <a:pt x="1" y="40"/>
                    <a:pt x="38" y="100"/>
                    <a:pt x="97" y="145"/>
                  </a:cubicBezTo>
                  <a:cubicBezTo>
                    <a:pt x="140" y="172"/>
                    <a:pt x="183" y="187"/>
                    <a:pt x="213" y="187"/>
                  </a:cubicBezTo>
                  <a:cubicBezTo>
                    <a:pt x="229" y="187"/>
                    <a:pt x="241" y="183"/>
                    <a:pt x="247" y="174"/>
                  </a:cubicBezTo>
                  <a:cubicBezTo>
                    <a:pt x="266" y="148"/>
                    <a:pt x="232" y="88"/>
                    <a:pt x="168" y="44"/>
                  </a:cubicBezTo>
                  <a:cubicBezTo>
                    <a:pt x="127" y="16"/>
                    <a:pt x="85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6"/>
            <p:cNvSpPr/>
            <p:nvPr/>
          </p:nvSpPr>
          <p:spPr>
            <a:xfrm>
              <a:off x="7735487" y="2450769"/>
              <a:ext cx="11763" cy="6476"/>
            </a:xfrm>
            <a:custGeom>
              <a:avLst/>
              <a:gdLst/>
              <a:ahLst/>
              <a:cxnLst/>
              <a:rect l="l" t="t" r="r" b="b"/>
              <a:pathLst>
                <a:path w="287" h="158" extrusionOk="0">
                  <a:moveTo>
                    <a:pt x="230" y="1"/>
                  </a:moveTo>
                  <a:cubicBezTo>
                    <a:pt x="202" y="1"/>
                    <a:pt x="164" y="16"/>
                    <a:pt x="121" y="32"/>
                  </a:cubicBezTo>
                  <a:cubicBezTo>
                    <a:pt x="66" y="55"/>
                    <a:pt x="9" y="74"/>
                    <a:pt x="6" y="107"/>
                  </a:cubicBezTo>
                  <a:cubicBezTo>
                    <a:pt x="0" y="131"/>
                    <a:pt x="40" y="158"/>
                    <a:pt x="96" y="158"/>
                  </a:cubicBezTo>
                  <a:cubicBezTo>
                    <a:pt x="117" y="158"/>
                    <a:pt x="141" y="154"/>
                    <a:pt x="166" y="144"/>
                  </a:cubicBezTo>
                  <a:cubicBezTo>
                    <a:pt x="256" y="107"/>
                    <a:pt x="286" y="29"/>
                    <a:pt x="260" y="10"/>
                  </a:cubicBezTo>
                  <a:cubicBezTo>
                    <a:pt x="252" y="3"/>
                    <a:pt x="242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6"/>
            <p:cNvSpPr/>
            <p:nvPr/>
          </p:nvSpPr>
          <p:spPr>
            <a:xfrm>
              <a:off x="7738602" y="2466672"/>
              <a:ext cx="8771" cy="8607"/>
            </a:xfrm>
            <a:custGeom>
              <a:avLst/>
              <a:gdLst/>
              <a:ahLst/>
              <a:cxnLst/>
              <a:rect l="l" t="t" r="r" b="b"/>
              <a:pathLst>
                <a:path w="214" h="210" extrusionOk="0">
                  <a:moveTo>
                    <a:pt x="167" y="0"/>
                  </a:moveTo>
                  <a:cubicBezTo>
                    <a:pt x="138" y="0"/>
                    <a:pt x="96" y="26"/>
                    <a:pt x="60" y="67"/>
                  </a:cubicBezTo>
                  <a:cubicBezTo>
                    <a:pt x="16" y="119"/>
                    <a:pt x="0" y="179"/>
                    <a:pt x="27" y="201"/>
                  </a:cubicBezTo>
                  <a:cubicBezTo>
                    <a:pt x="34" y="207"/>
                    <a:pt x="42" y="209"/>
                    <a:pt x="51" y="209"/>
                  </a:cubicBezTo>
                  <a:cubicBezTo>
                    <a:pt x="80" y="209"/>
                    <a:pt x="120" y="184"/>
                    <a:pt x="154" y="145"/>
                  </a:cubicBezTo>
                  <a:cubicBezTo>
                    <a:pt x="198" y="89"/>
                    <a:pt x="214" y="29"/>
                    <a:pt x="188" y="6"/>
                  </a:cubicBezTo>
                  <a:cubicBezTo>
                    <a:pt x="182" y="2"/>
                    <a:pt x="175" y="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6"/>
            <p:cNvSpPr/>
            <p:nvPr/>
          </p:nvSpPr>
          <p:spPr>
            <a:xfrm>
              <a:off x="7732167" y="2483681"/>
              <a:ext cx="22256" cy="20494"/>
            </a:xfrm>
            <a:custGeom>
              <a:avLst/>
              <a:gdLst/>
              <a:ahLst/>
              <a:cxnLst/>
              <a:rect l="l" t="t" r="r" b="b"/>
              <a:pathLst>
                <a:path w="543" h="500" extrusionOk="0">
                  <a:moveTo>
                    <a:pt x="334" y="74"/>
                  </a:moveTo>
                  <a:lnTo>
                    <a:pt x="334" y="74"/>
                  </a:lnTo>
                  <a:cubicBezTo>
                    <a:pt x="350" y="87"/>
                    <a:pt x="366" y="104"/>
                    <a:pt x="381" y="126"/>
                  </a:cubicBezTo>
                  <a:cubicBezTo>
                    <a:pt x="412" y="167"/>
                    <a:pt x="426" y="223"/>
                    <a:pt x="404" y="275"/>
                  </a:cubicBezTo>
                  <a:cubicBezTo>
                    <a:pt x="386" y="331"/>
                    <a:pt x="326" y="379"/>
                    <a:pt x="266" y="379"/>
                  </a:cubicBezTo>
                  <a:cubicBezTo>
                    <a:pt x="207" y="379"/>
                    <a:pt x="147" y="327"/>
                    <a:pt x="131" y="275"/>
                  </a:cubicBezTo>
                  <a:cubicBezTo>
                    <a:pt x="117" y="227"/>
                    <a:pt x="139" y="174"/>
                    <a:pt x="176" y="141"/>
                  </a:cubicBezTo>
                  <a:cubicBezTo>
                    <a:pt x="255" y="77"/>
                    <a:pt x="329" y="100"/>
                    <a:pt x="337" y="85"/>
                  </a:cubicBezTo>
                  <a:cubicBezTo>
                    <a:pt x="340" y="83"/>
                    <a:pt x="339" y="79"/>
                    <a:pt x="334" y="74"/>
                  </a:cubicBezTo>
                  <a:close/>
                  <a:moveTo>
                    <a:pt x="295" y="0"/>
                  </a:moveTo>
                  <a:cubicBezTo>
                    <a:pt x="263" y="0"/>
                    <a:pt x="244" y="11"/>
                    <a:pt x="247" y="17"/>
                  </a:cubicBezTo>
                  <a:cubicBezTo>
                    <a:pt x="245" y="27"/>
                    <a:pt x="275" y="33"/>
                    <a:pt x="313" y="58"/>
                  </a:cubicBezTo>
                  <a:lnTo>
                    <a:pt x="313" y="58"/>
                  </a:lnTo>
                  <a:cubicBezTo>
                    <a:pt x="296" y="49"/>
                    <a:pt x="271" y="41"/>
                    <a:pt x="241" y="41"/>
                  </a:cubicBezTo>
                  <a:cubicBezTo>
                    <a:pt x="209" y="41"/>
                    <a:pt x="171" y="50"/>
                    <a:pt x="128" y="74"/>
                  </a:cubicBezTo>
                  <a:cubicBezTo>
                    <a:pt x="68" y="103"/>
                    <a:pt x="0" y="197"/>
                    <a:pt x="23" y="301"/>
                  </a:cubicBezTo>
                  <a:cubicBezTo>
                    <a:pt x="50" y="402"/>
                    <a:pt x="139" y="496"/>
                    <a:pt x="266" y="500"/>
                  </a:cubicBezTo>
                  <a:cubicBezTo>
                    <a:pt x="393" y="500"/>
                    <a:pt x="483" y="402"/>
                    <a:pt x="509" y="312"/>
                  </a:cubicBezTo>
                  <a:cubicBezTo>
                    <a:pt x="543" y="212"/>
                    <a:pt x="498" y="115"/>
                    <a:pt x="445" y="70"/>
                  </a:cubicBezTo>
                  <a:cubicBezTo>
                    <a:pt x="389" y="15"/>
                    <a:pt x="333" y="0"/>
                    <a:pt x="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6"/>
            <p:cNvSpPr/>
            <p:nvPr/>
          </p:nvSpPr>
          <p:spPr>
            <a:xfrm>
              <a:off x="7742291" y="2511224"/>
              <a:ext cx="11231" cy="11231"/>
            </a:xfrm>
            <a:custGeom>
              <a:avLst/>
              <a:gdLst/>
              <a:ahLst/>
              <a:cxnLst/>
              <a:rect l="l" t="t" r="r" b="b"/>
              <a:pathLst>
                <a:path w="274" h="274" extrusionOk="0">
                  <a:moveTo>
                    <a:pt x="227" y="1"/>
                  </a:moveTo>
                  <a:cubicBezTo>
                    <a:pt x="190" y="1"/>
                    <a:pt x="129" y="27"/>
                    <a:pt x="79" y="85"/>
                  </a:cubicBezTo>
                  <a:cubicBezTo>
                    <a:pt x="4" y="167"/>
                    <a:pt x="0" y="264"/>
                    <a:pt x="34" y="272"/>
                  </a:cubicBezTo>
                  <a:cubicBezTo>
                    <a:pt x="37" y="273"/>
                    <a:pt x="39" y="274"/>
                    <a:pt x="42" y="274"/>
                  </a:cubicBezTo>
                  <a:cubicBezTo>
                    <a:pt x="72" y="274"/>
                    <a:pt x="117" y="222"/>
                    <a:pt x="169" y="164"/>
                  </a:cubicBezTo>
                  <a:cubicBezTo>
                    <a:pt x="224" y="100"/>
                    <a:pt x="273" y="44"/>
                    <a:pt x="258" y="14"/>
                  </a:cubicBezTo>
                  <a:cubicBezTo>
                    <a:pt x="254" y="5"/>
                    <a:pt x="243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6"/>
            <p:cNvSpPr/>
            <p:nvPr/>
          </p:nvSpPr>
          <p:spPr>
            <a:xfrm>
              <a:off x="7748275" y="2528889"/>
              <a:ext cx="11190" cy="11190"/>
            </a:xfrm>
            <a:custGeom>
              <a:avLst/>
              <a:gdLst/>
              <a:ahLst/>
              <a:cxnLst/>
              <a:rect l="l" t="t" r="r" b="b"/>
              <a:pathLst>
                <a:path w="273" h="273" extrusionOk="0">
                  <a:moveTo>
                    <a:pt x="231" y="0"/>
                  </a:moveTo>
                  <a:cubicBezTo>
                    <a:pt x="200" y="0"/>
                    <a:pt x="156" y="52"/>
                    <a:pt x="105" y="110"/>
                  </a:cubicBezTo>
                  <a:cubicBezTo>
                    <a:pt x="49" y="173"/>
                    <a:pt x="0" y="229"/>
                    <a:pt x="15" y="259"/>
                  </a:cubicBezTo>
                  <a:cubicBezTo>
                    <a:pt x="20" y="268"/>
                    <a:pt x="31" y="273"/>
                    <a:pt x="46" y="273"/>
                  </a:cubicBezTo>
                  <a:cubicBezTo>
                    <a:pt x="83" y="273"/>
                    <a:pt x="144" y="246"/>
                    <a:pt x="195" y="188"/>
                  </a:cubicBezTo>
                  <a:cubicBezTo>
                    <a:pt x="265" y="106"/>
                    <a:pt x="273" y="12"/>
                    <a:pt x="239" y="2"/>
                  </a:cubicBezTo>
                  <a:cubicBezTo>
                    <a:pt x="237" y="1"/>
                    <a:pt x="234" y="0"/>
                    <a:pt x="2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6"/>
            <p:cNvSpPr/>
            <p:nvPr/>
          </p:nvSpPr>
          <p:spPr>
            <a:xfrm>
              <a:off x="7757579" y="2542086"/>
              <a:ext cx="5574" cy="14592"/>
            </a:xfrm>
            <a:custGeom>
              <a:avLst/>
              <a:gdLst/>
              <a:ahLst/>
              <a:cxnLst/>
              <a:rect l="l" t="t" r="r" b="b"/>
              <a:pathLst>
                <a:path w="136" h="356" extrusionOk="0">
                  <a:moveTo>
                    <a:pt x="55" y="0"/>
                  </a:moveTo>
                  <a:cubicBezTo>
                    <a:pt x="54" y="0"/>
                    <a:pt x="54" y="1"/>
                    <a:pt x="53" y="1"/>
                  </a:cubicBezTo>
                  <a:cubicBezTo>
                    <a:pt x="20" y="4"/>
                    <a:pt x="1" y="87"/>
                    <a:pt x="8" y="183"/>
                  </a:cubicBezTo>
                  <a:cubicBezTo>
                    <a:pt x="16" y="279"/>
                    <a:pt x="48" y="356"/>
                    <a:pt x="81" y="356"/>
                  </a:cubicBezTo>
                  <a:cubicBezTo>
                    <a:pt x="82" y="356"/>
                    <a:pt x="83" y="356"/>
                    <a:pt x="83" y="356"/>
                  </a:cubicBezTo>
                  <a:cubicBezTo>
                    <a:pt x="116" y="352"/>
                    <a:pt x="135" y="270"/>
                    <a:pt x="128" y="173"/>
                  </a:cubicBezTo>
                  <a:cubicBezTo>
                    <a:pt x="120" y="77"/>
                    <a:pt x="88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6"/>
            <p:cNvSpPr/>
            <p:nvPr/>
          </p:nvSpPr>
          <p:spPr>
            <a:xfrm>
              <a:off x="7796926" y="2554546"/>
              <a:ext cx="10780" cy="6886"/>
            </a:xfrm>
            <a:custGeom>
              <a:avLst/>
              <a:gdLst/>
              <a:ahLst/>
              <a:cxnLst/>
              <a:rect l="l" t="t" r="r" b="b"/>
              <a:pathLst>
                <a:path w="263" h="168" extrusionOk="0">
                  <a:moveTo>
                    <a:pt x="61" y="1"/>
                  </a:moveTo>
                  <a:cubicBezTo>
                    <a:pt x="41" y="1"/>
                    <a:pt x="26" y="6"/>
                    <a:pt x="20" y="18"/>
                  </a:cubicBezTo>
                  <a:cubicBezTo>
                    <a:pt x="1" y="48"/>
                    <a:pt x="39" y="100"/>
                    <a:pt x="101" y="138"/>
                  </a:cubicBezTo>
                  <a:cubicBezTo>
                    <a:pt x="138" y="157"/>
                    <a:pt x="174" y="167"/>
                    <a:pt x="202" y="167"/>
                  </a:cubicBezTo>
                  <a:cubicBezTo>
                    <a:pt x="222" y="167"/>
                    <a:pt x="237" y="161"/>
                    <a:pt x="244" y="148"/>
                  </a:cubicBezTo>
                  <a:cubicBezTo>
                    <a:pt x="263" y="119"/>
                    <a:pt x="225" y="67"/>
                    <a:pt x="161" y="33"/>
                  </a:cubicBezTo>
                  <a:cubicBezTo>
                    <a:pt x="125" y="11"/>
                    <a:pt x="88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6"/>
            <p:cNvSpPr/>
            <p:nvPr/>
          </p:nvSpPr>
          <p:spPr>
            <a:xfrm>
              <a:off x="7811353" y="2541963"/>
              <a:ext cx="12419" cy="11231"/>
            </a:xfrm>
            <a:custGeom>
              <a:avLst/>
              <a:gdLst/>
              <a:ahLst/>
              <a:cxnLst/>
              <a:rect l="l" t="t" r="r" b="b"/>
              <a:pathLst>
                <a:path w="303" h="274" extrusionOk="0">
                  <a:moveTo>
                    <a:pt x="261" y="1"/>
                  </a:moveTo>
                  <a:cubicBezTo>
                    <a:pt x="227" y="1"/>
                    <a:pt x="166" y="36"/>
                    <a:pt x="108" y="93"/>
                  </a:cubicBezTo>
                  <a:cubicBezTo>
                    <a:pt x="41" y="164"/>
                    <a:pt x="0" y="243"/>
                    <a:pt x="26" y="265"/>
                  </a:cubicBezTo>
                  <a:cubicBezTo>
                    <a:pt x="31" y="271"/>
                    <a:pt x="38" y="273"/>
                    <a:pt x="46" y="273"/>
                  </a:cubicBezTo>
                  <a:cubicBezTo>
                    <a:pt x="79" y="273"/>
                    <a:pt x="138" y="236"/>
                    <a:pt x="194" y="179"/>
                  </a:cubicBezTo>
                  <a:cubicBezTo>
                    <a:pt x="265" y="108"/>
                    <a:pt x="302" y="30"/>
                    <a:pt x="280" y="7"/>
                  </a:cubicBezTo>
                  <a:cubicBezTo>
                    <a:pt x="276" y="3"/>
                    <a:pt x="269" y="1"/>
                    <a:pt x="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6"/>
            <p:cNvSpPr/>
            <p:nvPr/>
          </p:nvSpPr>
          <p:spPr>
            <a:xfrm>
              <a:off x="7830002" y="2529914"/>
              <a:ext cx="15657" cy="13444"/>
            </a:xfrm>
            <a:custGeom>
              <a:avLst/>
              <a:gdLst/>
              <a:ahLst/>
              <a:cxnLst/>
              <a:rect l="l" t="t" r="r" b="b"/>
              <a:pathLst>
                <a:path w="382" h="328" extrusionOk="0">
                  <a:moveTo>
                    <a:pt x="162" y="62"/>
                  </a:moveTo>
                  <a:cubicBezTo>
                    <a:pt x="181" y="75"/>
                    <a:pt x="215" y="89"/>
                    <a:pt x="259" y="102"/>
                  </a:cubicBezTo>
                  <a:lnTo>
                    <a:pt x="259" y="102"/>
                  </a:lnTo>
                  <a:cubicBezTo>
                    <a:pt x="272" y="137"/>
                    <a:pt x="250" y="208"/>
                    <a:pt x="206" y="208"/>
                  </a:cubicBezTo>
                  <a:cubicBezTo>
                    <a:pt x="204" y="208"/>
                    <a:pt x="202" y="208"/>
                    <a:pt x="200" y="208"/>
                  </a:cubicBezTo>
                  <a:cubicBezTo>
                    <a:pt x="175" y="208"/>
                    <a:pt x="142" y="188"/>
                    <a:pt x="132" y="170"/>
                  </a:cubicBezTo>
                  <a:cubicBezTo>
                    <a:pt x="120" y="152"/>
                    <a:pt x="123" y="122"/>
                    <a:pt x="135" y="96"/>
                  </a:cubicBezTo>
                  <a:cubicBezTo>
                    <a:pt x="143" y="81"/>
                    <a:pt x="152" y="70"/>
                    <a:pt x="162" y="62"/>
                  </a:cubicBezTo>
                  <a:close/>
                  <a:moveTo>
                    <a:pt x="166" y="0"/>
                  </a:moveTo>
                  <a:cubicBezTo>
                    <a:pt x="140" y="0"/>
                    <a:pt x="105" y="11"/>
                    <a:pt x="68" y="44"/>
                  </a:cubicBezTo>
                  <a:cubicBezTo>
                    <a:pt x="34" y="73"/>
                    <a:pt x="1" y="141"/>
                    <a:pt x="30" y="215"/>
                  </a:cubicBezTo>
                  <a:cubicBezTo>
                    <a:pt x="59" y="278"/>
                    <a:pt x="122" y="328"/>
                    <a:pt x="200" y="328"/>
                  </a:cubicBezTo>
                  <a:cubicBezTo>
                    <a:pt x="206" y="328"/>
                    <a:pt x="212" y="328"/>
                    <a:pt x="218" y="327"/>
                  </a:cubicBezTo>
                  <a:cubicBezTo>
                    <a:pt x="299" y="320"/>
                    <a:pt x="359" y="249"/>
                    <a:pt x="366" y="189"/>
                  </a:cubicBezTo>
                  <a:cubicBezTo>
                    <a:pt x="382" y="125"/>
                    <a:pt x="359" y="63"/>
                    <a:pt x="322" y="29"/>
                  </a:cubicBezTo>
                  <a:lnTo>
                    <a:pt x="303" y="18"/>
                  </a:lnTo>
                  <a:lnTo>
                    <a:pt x="292" y="18"/>
                  </a:lnTo>
                  <a:cubicBezTo>
                    <a:pt x="279" y="17"/>
                    <a:pt x="266" y="17"/>
                    <a:pt x="255" y="17"/>
                  </a:cubicBezTo>
                  <a:cubicBezTo>
                    <a:pt x="237" y="17"/>
                    <a:pt x="221" y="18"/>
                    <a:pt x="207" y="19"/>
                  </a:cubicBezTo>
                  <a:lnTo>
                    <a:pt x="207" y="19"/>
                  </a:lnTo>
                  <a:cubicBezTo>
                    <a:pt x="209" y="11"/>
                    <a:pt x="192" y="0"/>
                    <a:pt x="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6"/>
            <p:cNvSpPr/>
            <p:nvPr/>
          </p:nvSpPr>
          <p:spPr>
            <a:xfrm>
              <a:off x="7847626" y="2515896"/>
              <a:ext cx="6312" cy="13239"/>
            </a:xfrm>
            <a:custGeom>
              <a:avLst/>
              <a:gdLst/>
              <a:ahLst/>
              <a:cxnLst/>
              <a:rect l="l" t="t" r="r" b="b"/>
              <a:pathLst>
                <a:path w="154" h="323" extrusionOk="0">
                  <a:moveTo>
                    <a:pt x="103" y="1"/>
                  </a:moveTo>
                  <a:cubicBezTo>
                    <a:pt x="70" y="1"/>
                    <a:pt x="33" y="65"/>
                    <a:pt x="19" y="147"/>
                  </a:cubicBezTo>
                  <a:cubicBezTo>
                    <a:pt x="0" y="236"/>
                    <a:pt x="12" y="315"/>
                    <a:pt x="45" y="322"/>
                  </a:cubicBezTo>
                  <a:cubicBezTo>
                    <a:pt x="46" y="322"/>
                    <a:pt x="46" y="322"/>
                    <a:pt x="47" y="322"/>
                  </a:cubicBezTo>
                  <a:cubicBezTo>
                    <a:pt x="77" y="322"/>
                    <a:pt x="116" y="260"/>
                    <a:pt x="135" y="173"/>
                  </a:cubicBezTo>
                  <a:cubicBezTo>
                    <a:pt x="153" y="83"/>
                    <a:pt x="142" y="5"/>
                    <a:pt x="109" y="1"/>
                  </a:cubicBezTo>
                  <a:cubicBezTo>
                    <a:pt x="107" y="1"/>
                    <a:pt x="105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6"/>
            <p:cNvSpPr/>
            <p:nvPr/>
          </p:nvSpPr>
          <p:spPr>
            <a:xfrm>
              <a:off x="7857709" y="2508355"/>
              <a:ext cx="13034" cy="6968"/>
            </a:xfrm>
            <a:custGeom>
              <a:avLst/>
              <a:gdLst/>
              <a:ahLst/>
              <a:cxnLst/>
              <a:rect l="l" t="t" r="r" b="b"/>
              <a:pathLst>
                <a:path w="318" h="170" extrusionOk="0">
                  <a:moveTo>
                    <a:pt x="66" y="1"/>
                  </a:moveTo>
                  <a:cubicBezTo>
                    <a:pt x="41" y="1"/>
                    <a:pt x="22" y="7"/>
                    <a:pt x="16" y="20"/>
                  </a:cubicBezTo>
                  <a:cubicBezTo>
                    <a:pt x="1" y="51"/>
                    <a:pt x="57" y="103"/>
                    <a:pt x="135" y="141"/>
                  </a:cubicBezTo>
                  <a:cubicBezTo>
                    <a:pt x="181" y="159"/>
                    <a:pt x="224" y="169"/>
                    <a:pt x="255" y="169"/>
                  </a:cubicBezTo>
                  <a:cubicBezTo>
                    <a:pt x="281" y="169"/>
                    <a:pt x="298" y="162"/>
                    <a:pt x="304" y="148"/>
                  </a:cubicBezTo>
                  <a:cubicBezTo>
                    <a:pt x="318" y="118"/>
                    <a:pt x="266" y="65"/>
                    <a:pt x="183" y="32"/>
                  </a:cubicBezTo>
                  <a:cubicBezTo>
                    <a:pt x="140" y="11"/>
                    <a:pt x="97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6"/>
            <p:cNvSpPr/>
            <p:nvPr/>
          </p:nvSpPr>
          <p:spPr>
            <a:xfrm>
              <a:off x="7870046" y="2492534"/>
              <a:ext cx="13280" cy="12583"/>
            </a:xfrm>
            <a:custGeom>
              <a:avLst/>
              <a:gdLst/>
              <a:ahLst/>
              <a:cxnLst/>
              <a:rect l="l" t="t" r="r" b="b"/>
              <a:pathLst>
                <a:path w="324" h="307" extrusionOk="0">
                  <a:moveTo>
                    <a:pt x="174" y="1"/>
                  </a:moveTo>
                  <a:cubicBezTo>
                    <a:pt x="165" y="1"/>
                    <a:pt x="156" y="1"/>
                    <a:pt x="148" y="3"/>
                  </a:cubicBezTo>
                  <a:cubicBezTo>
                    <a:pt x="65" y="18"/>
                    <a:pt x="55" y="82"/>
                    <a:pt x="70" y="85"/>
                  </a:cubicBezTo>
                  <a:cubicBezTo>
                    <a:pt x="72" y="87"/>
                    <a:pt x="75" y="88"/>
                    <a:pt x="79" y="88"/>
                  </a:cubicBezTo>
                  <a:cubicBezTo>
                    <a:pt x="88" y="88"/>
                    <a:pt x="101" y="85"/>
                    <a:pt x="117" y="85"/>
                  </a:cubicBezTo>
                  <a:cubicBezTo>
                    <a:pt x="126" y="85"/>
                    <a:pt x="137" y="86"/>
                    <a:pt x="148" y="89"/>
                  </a:cubicBezTo>
                  <a:cubicBezTo>
                    <a:pt x="193" y="101"/>
                    <a:pt x="211" y="127"/>
                    <a:pt x="189" y="168"/>
                  </a:cubicBezTo>
                  <a:cubicBezTo>
                    <a:pt x="176" y="186"/>
                    <a:pt x="163" y="194"/>
                    <a:pt x="148" y="194"/>
                  </a:cubicBezTo>
                  <a:cubicBezTo>
                    <a:pt x="133" y="194"/>
                    <a:pt x="116" y="185"/>
                    <a:pt x="99" y="168"/>
                  </a:cubicBezTo>
                  <a:cubicBezTo>
                    <a:pt x="73" y="137"/>
                    <a:pt x="73" y="108"/>
                    <a:pt x="62" y="96"/>
                  </a:cubicBezTo>
                  <a:cubicBezTo>
                    <a:pt x="61" y="95"/>
                    <a:pt x="59" y="95"/>
                    <a:pt x="57" y="95"/>
                  </a:cubicBezTo>
                  <a:cubicBezTo>
                    <a:pt x="41" y="95"/>
                    <a:pt x="1" y="135"/>
                    <a:pt x="25" y="205"/>
                  </a:cubicBezTo>
                  <a:cubicBezTo>
                    <a:pt x="36" y="242"/>
                    <a:pt x="62" y="287"/>
                    <a:pt x="125" y="302"/>
                  </a:cubicBezTo>
                  <a:cubicBezTo>
                    <a:pt x="136" y="306"/>
                    <a:pt x="147" y="307"/>
                    <a:pt x="158" y="307"/>
                  </a:cubicBezTo>
                  <a:cubicBezTo>
                    <a:pt x="210" y="307"/>
                    <a:pt x="265" y="274"/>
                    <a:pt x="289" y="231"/>
                  </a:cubicBezTo>
                  <a:cubicBezTo>
                    <a:pt x="324" y="179"/>
                    <a:pt x="324" y="96"/>
                    <a:pt x="279" y="48"/>
                  </a:cubicBezTo>
                  <a:cubicBezTo>
                    <a:pt x="246" y="13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6"/>
            <p:cNvSpPr/>
            <p:nvPr/>
          </p:nvSpPr>
          <p:spPr>
            <a:xfrm>
              <a:off x="7882506" y="2473639"/>
              <a:ext cx="6189" cy="8116"/>
            </a:xfrm>
            <a:custGeom>
              <a:avLst/>
              <a:gdLst/>
              <a:ahLst/>
              <a:cxnLst/>
              <a:rect l="l" t="t" r="r" b="b"/>
              <a:pathLst>
                <a:path w="151" h="198" extrusionOk="0">
                  <a:moveTo>
                    <a:pt x="52" y="0"/>
                  </a:moveTo>
                  <a:cubicBezTo>
                    <a:pt x="48" y="0"/>
                    <a:pt x="45" y="1"/>
                    <a:pt x="42" y="1"/>
                  </a:cubicBezTo>
                  <a:cubicBezTo>
                    <a:pt x="12" y="12"/>
                    <a:pt x="1" y="64"/>
                    <a:pt x="20" y="117"/>
                  </a:cubicBezTo>
                  <a:cubicBezTo>
                    <a:pt x="36" y="165"/>
                    <a:pt x="69" y="197"/>
                    <a:pt x="97" y="197"/>
                  </a:cubicBezTo>
                  <a:cubicBezTo>
                    <a:pt x="101" y="197"/>
                    <a:pt x="105" y="197"/>
                    <a:pt x="109" y="195"/>
                  </a:cubicBezTo>
                  <a:cubicBezTo>
                    <a:pt x="139" y="184"/>
                    <a:pt x="150" y="131"/>
                    <a:pt x="132" y="79"/>
                  </a:cubicBezTo>
                  <a:cubicBezTo>
                    <a:pt x="115" y="33"/>
                    <a:pt x="82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6"/>
            <p:cNvSpPr/>
            <p:nvPr/>
          </p:nvSpPr>
          <p:spPr>
            <a:xfrm>
              <a:off x="7890621" y="2462286"/>
              <a:ext cx="10616" cy="6845"/>
            </a:xfrm>
            <a:custGeom>
              <a:avLst/>
              <a:gdLst/>
              <a:ahLst/>
              <a:cxnLst/>
              <a:rect l="l" t="t" r="r" b="b"/>
              <a:pathLst>
                <a:path w="259" h="167" extrusionOk="0">
                  <a:moveTo>
                    <a:pt x="63" y="1"/>
                  </a:moveTo>
                  <a:cubicBezTo>
                    <a:pt x="41" y="1"/>
                    <a:pt x="24" y="7"/>
                    <a:pt x="16" y="20"/>
                  </a:cubicBezTo>
                  <a:cubicBezTo>
                    <a:pt x="1" y="46"/>
                    <a:pt x="38" y="99"/>
                    <a:pt x="98" y="136"/>
                  </a:cubicBezTo>
                  <a:cubicBezTo>
                    <a:pt x="134" y="155"/>
                    <a:pt x="171" y="166"/>
                    <a:pt x="199" y="166"/>
                  </a:cubicBezTo>
                  <a:cubicBezTo>
                    <a:pt x="219" y="166"/>
                    <a:pt x="236" y="160"/>
                    <a:pt x="244" y="148"/>
                  </a:cubicBezTo>
                  <a:cubicBezTo>
                    <a:pt x="258" y="117"/>
                    <a:pt x="221" y="65"/>
                    <a:pt x="158" y="32"/>
                  </a:cubicBezTo>
                  <a:cubicBezTo>
                    <a:pt x="124" y="11"/>
                    <a:pt x="90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6"/>
            <p:cNvSpPr/>
            <p:nvPr/>
          </p:nvSpPr>
          <p:spPr>
            <a:xfrm>
              <a:off x="7897343" y="2447736"/>
              <a:ext cx="12911" cy="6886"/>
            </a:xfrm>
            <a:custGeom>
              <a:avLst/>
              <a:gdLst/>
              <a:ahLst/>
              <a:cxnLst/>
              <a:rect l="l" t="t" r="r" b="b"/>
              <a:pathLst>
                <a:path w="315" h="168" extrusionOk="0">
                  <a:moveTo>
                    <a:pt x="252" y="0"/>
                  </a:moveTo>
                  <a:cubicBezTo>
                    <a:pt x="220" y="0"/>
                    <a:pt x="178" y="10"/>
                    <a:pt x="135" y="28"/>
                  </a:cubicBezTo>
                  <a:cubicBezTo>
                    <a:pt x="54" y="65"/>
                    <a:pt x="1" y="118"/>
                    <a:pt x="12" y="148"/>
                  </a:cubicBezTo>
                  <a:cubicBezTo>
                    <a:pt x="19" y="161"/>
                    <a:pt x="38" y="168"/>
                    <a:pt x="65" y="168"/>
                  </a:cubicBezTo>
                  <a:cubicBezTo>
                    <a:pt x="97" y="168"/>
                    <a:pt x="139" y="158"/>
                    <a:pt x="184" y="140"/>
                  </a:cubicBezTo>
                  <a:cubicBezTo>
                    <a:pt x="263" y="103"/>
                    <a:pt x="315" y="51"/>
                    <a:pt x="304" y="20"/>
                  </a:cubicBezTo>
                  <a:cubicBezTo>
                    <a:pt x="297" y="7"/>
                    <a:pt x="278" y="0"/>
                    <a:pt x="2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6"/>
            <p:cNvSpPr/>
            <p:nvPr/>
          </p:nvSpPr>
          <p:spPr>
            <a:xfrm>
              <a:off x="7908532" y="2423513"/>
              <a:ext cx="13977" cy="12911"/>
            </a:xfrm>
            <a:custGeom>
              <a:avLst/>
              <a:gdLst/>
              <a:ahLst/>
              <a:cxnLst/>
              <a:rect l="l" t="t" r="r" b="b"/>
              <a:pathLst>
                <a:path w="341" h="315" extrusionOk="0">
                  <a:moveTo>
                    <a:pt x="189" y="0"/>
                  </a:moveTo>
                  <a:cubicBezTo>
                    <a:pt x="149" y="0"/>
                    <a:pt x="127" y="22"/>
                    <a:pt x="135" y="32"/>
                  </a:cubicBezTo>
                  <a:cubicBezTo>
                    <a:pt x="139" y="47"/>
                    <a:pt x="176" y="51"/>
                    <a:pt x="207" y="85"/>
                  </a:cubicBezTo>
                  <a:cubicBezTo>
                    <a:pt x="236" y="126"/>
                    <a:pt x="236" y="167"/>
                    <a:pt x="184" y="189"/>
                  </a:cubicBezTo>
                  <a:cubicBezTo>
                    <a:pt x="174" y="193"/>
                    <a:pt x="165" y="194"/>
                    <a:pt x="156" y="194"/>
                  </a:cubicBezTo>
                  <a:cubicBezTo>
                    <a:pt x="122" y="194"/>
                    <a:pt x="104" y="165"/>
                    <a:pt x="98" y="126"/>
                  </a:cubicBezTo>
                  <a:cubicBezTo>
                    <a:pt x="94" y="81"/>
                    <a:pt x="120" y="55"/>
                    <a:pt x="112" y="40"/>
                  </a:cubicBezTo>
                  <a:cubicBezTo>
                    <a:pt x="112" y="36"/>
                    <a:pt x="107" y="33"/>
                    <a:pt x="99" y="33"/>
                  </a:cubicBezTo>
                  <a:cubicBezTo>
                    <a:pt x="78" y="33"/>
                    <a:pt x="37" y="52"/>
                    <a:pt x="16" y="111"/>
                  </a:cubicBezTo>
                  <a:cubicBezTo>
                    <a:pt x="5" y="149"/>
                    <a:pt x="0" y="204"/>
                    <a:pt x="42" y="256"/>
                  </a:cubicBezTo>
                  <a:cubicBezTo>
                    <a:pt x="70" y="295"/>
                    <a:pt x="117" y="314"/>
                    <a:pt x="164" y="314"/>
                  </a:cubicBezTo>
                  <a:cubicBezTo>
                    <a:pt x="186" y="314"/>
                    <a:pt x="209" y="310"/>
                    <a:pt x="229" y="301"/>
                  </a:cubicBezTo>
                  <a:cubicBezTo>
                    <a:pt x="288" y="279"/>
                    <a:pt x="341" y="211"/>
                    <a:pt x="337" y="144"/>
                  </a:cubicBezTo>
                  <a:cubicBezTo>
                    <a:pt x="329" y="77"/>
                    <a:pt x="288" y="37"/>
                    <a:pt x="255" y="18"/>
                  </a:cubicBezTo>
                  <a:cubicBezTo>
                    <a:pt x="230" y="5"/>
                    <a:pt x="208" y="0"/>
                    <a:pt x="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6"/>
            <p:cNvSpPr/>
            <p:nvPr/>
          </p:nvSpPr>
          <p:spPr>
            <a:xfrm>
              <a:off x="7914803" y="2402733"/>
              <a:ext cx="12460" cy="5533"/>
            </a:xfrm>
            <a:custGeom>
              <a:avLst/>
              <a:gdLst/>
              <a:ahLst/>
              <a:cxnLst/>
              <a:rect l="l" t="t" r="r" b="b"/>
              <a:pathLst>
                <a:path w="304" h="135" extrusionOk="0">
                  <a:moveTo>
                    <a:pt x="212" y="0"/>
                  </a:moveTo>
                  <a:cubicBezTo>
                    <a:pt x="190" y="0"/>
                    <a:pt x="165" y="3"/>
                    <a:pt x="139" y="9"/>
                  </a:cubicBezTo>
                  <a:cubicBezTo>
                    <a:pt x="61" y="28"/>
                    <a:pt x="1" y="69"/>
                    <a:pt x="9" y="99"/>
                  </a:cubicBezTo>
                  <a:cubicBezTo>
                    <a:pt x="14" y="121"/>
                    <a:pt x="47" y="134"/>
                    <a:pt x="93" y="134"/>
                  </a:cubicBezTo>
                  <a:cubicBezTo>
                    <a:pt x="115" y="134"/>
                    <a:pt x="140" y="131"/>
                    <a:pt x="166" y="125"/>
                  </a:cubicBezTo>
                  <a:cubicBezTo>
                    <a:pt x="247" y="106"/>
                    <a:pt x="304" y="65"/>
                    <a:pt x="296" y="35"/>
                  </a:cubicBezTo>
                  <a:cubicBezTo>
                    <a:pt x="291" y="13"/>
                    <a:pt x="257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6"/>
            <p:cNvSpPr/>
            <p:nvPr/>
          </p:nvSpPr>
          <p:spPr>
            <a:xfrm>
              <a:off x="7913737" y="2393143"/>
              <a:ext cx="5246" cy="4017"/>
            </a:xfrm>
            <a:custGeom>
              <a:avLst/>
              <a:gdLst/>
              <a:ahLst/>
              <a:cxnLst/>
              <a:rect l="l" t="t" r="r" b="b"/>
              <a:pathLst>
                <a:path w="128" h="98" extrusionOk="0">
                  <a:moveTo>
                    <a:pt x="128" y="0"/>
                  </a:moveTo>
                  <a:lnTo>
                    <a:pt x="64" y="49"/>
                  </a:lnTo>
                  <a:cubicBezTo>
                    <a:pt x="86" y="33"/>
                    <a:pt x="107" y="17"/>
                    <a:pt x="128" y="0"/>
                  </a:cubicBezTo>
                  <a:close/>
                  <a:moveTo>
                    <a:pt x="64" y="49"/>
                  </a:moveTo>
                  <a:cubicBezTo>
                    <a:pt x="43" y="65"/>
                    <a:pt x="21" y="81"/>
                    <a:pt x="1" y="97"/>
                  </a:cubicBezTo>
                  <a:lnTo>
                    <a:pt x="64" y="4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6"/>
            <p:cNvSpPr/>
            <p:nvPr/>
          </p:nvSpPr>
          <p:spPr>
            <a:xfrm>
              <a:off x="7482641" y="2523028"/>
              <a:ext cx="6353" cy="9099"/>
            </a:xfrm>
            <a:custGeom>
              <a:avLst/>
              <a:gdLst/>
              <a:ahLst/>
              <a:cxnLst/>
              <a:rect l="l" t="t" r="r" b="b"/>
              <a:pathLst>
                <a:path w="155" h="222" extrusionOk="0">
                  <a:moveTo>
                    <a:pt x="102" y="0"/>
                  </a:moveTo>
                  <a:cubicBezTo>
                    <a:pt x="70" y="0"/>
                    <a:pt x="36" y="39"/>
                    <a:pt x="20" y="92"/>
                  </a:cubicBezTo>
                  <a:cubicBezTo>
                    <a:pt x="1" y="152"/>
                    <a:pt x="12" y="208"/>
                    <a:pt x="42" y="219"/>
                  </a:cubicBezTo>
                  <a:cubicBezTo>
                    <a:pt x="46" y="220"/>
                    <a:pt x="50" y="221"/>
                    <a:pt x="54" y="221"/>
                  </a:cubicBezTo>
                  <a:cubicBezTo>
                    <a:pt x="84" y="221"/>
                    <a:pt x="119" y="183"/>
                    <a:pt x="135" y="129"/>
                  </a:cubicBezTo>
                  <a:cubicBezTo>
                    <a:pt x="154" y="69"/>
                    <a:pt x="142" y="14"/>
                    <a:pt x="113" y="2"/>
                  </a:cubicBezTo>
                  <a:cubicBezTo>
                    <a:pt x="109" y="1"/>
                    <a:pt x="106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6"/>
            <p:cNvSpPr/>
            <p:nvPr/>
          </p:nvSpPr>
          <p:spPr>
            <a:xfrm>
              <a:off x="7490429" y="2544259"/>
              <a:ext cx="14592" cy="13567"/>
            </a:xfrm>
            <a:custGeom>
              <a:avLst/>
              <a:gdLst/>
              <a:ahLst/>
              <a:cxnLst/>
              <a:rect l="l" t="t" r="r" b="b"/>
              <a:pathLst>
                <a:path w="356" h="331" extrusionOk="0">
                  <a:moveTo>
                    <a:pt x="190" y="0"/>
                  </a:moveTo>
                  <a:cubicBezTo>
                    <a:pt x="146" y="0"/>
                    <a:pt x="123" y="25"/>
                    <a:pt x="128" y="34"/>
                  </a:cubicBezTo>
                  <a:cubicBezTo>
                    <a:pt x="135" y="49"/>
                    <a:pt x="173" y="52"/>
                    <a:pt x="206" y="86"/>
                  </a:cubicBezTo>
                  <a:cubicBezTo>
                    <a:pt x="244" y="123"/>
                    <a:pt x="251" y="175"/>
                    <a:pt x="195" y="201"/>
                  </a:cubicBezTo>
                  <a:cubicBezTo>
                    <a:pt x="181" y="209"/>
                    <a:pt x="168" y="212"/>
                    <a:pt x="157" y="212"/>
                  </a:cubicBezTo>
                  <a:cubicBezTo>
                    <a:pt x="122" y="212"/>
                    <a:pt x="100" y="182"/>
                    <a:pt x="94" y="146"/>
                  </a:cubicBezTo>
                  <a:cubicBezTo>
                    <a:pt x="83" y="97"/>
                    <a:pt x="106" y="67"/>
                    <a:pt x="94" y="52"/>
                  </a:cubicBezTo>
                  <a:cubicBezTo>
                    <a:pt x="93" y="49"/>
                    <a:pt x="90" y="47"/>
                    <a:pt x="84" y="47"/>
                  </a:cubicBezTo>
                  <a:cubicBezTo>
                    <a:pt x="65" y="47"/>
                    <a:pt x="23" y="72"/>
                    <a:pt x="9" y="142"/>
                  </a:cubicBezTo>
                  <a:cubicBezTo>
                    <a:pt x="1" y="179"/>
                    <a:pt x="4" y="239"/>
                    <a:pt x="54" y="287"/>
                  </a:cubicBezTo>
                  <a:cubicBezTo>
                    <a:pt x="82" y="316"/>
                    <a:pt x="124" y="331"/>
                    <a:pt x="167" y="331"/>
                  </a:cubicBezTo>
                  <a:cubicBezTo>
                    <a:pt x="196" y="331"/>
                    <a:pt x="225" y="324"/>
                    <a:pt x="251" y="310"/>
                  </a:cubicBezTo>
                  <a:cubicBezTo>
                    <a:pt x="311" y="280"/>
                    <a:pt x="356" y="206"/>
                    <a:pt x="345" y="139"/>
                  </a:cubicBezTo>
                  <a:cubicBezTo>
                    <a:pt x="333" y="71"/>
                    <a:pt x="289" y="34"/>
                    <a:pt x="251" y="15"/>
                  </a:cubicBezTo>
                  <a:cubicBezTo>
                    <a:pt x="228" y="4"/>
                    <a:pt x="207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6"/>
            <p:cNvSpPr/>
            <p:nvPr/>
          </p:nvSpPr>
          <p:spPr>
            <a:xfrm>
              <a:off x="7498134" y="2571023"/>
              <a:ext cx="12132" cy="6517"/>
            </a:xfrm>
            <a:custGeom>
              <a:avLst/>
              <a:gdLst/>
              <a:ahLst/>
              <a:cxnLst/>
              <a:rect l="l" t="t" r="r" b="b"/>
              <a:pathLst>
                <a:path w="296" h="159" extrusionOk="0">
                  <a:moveTo>
                    <a:pt x="68" y="1"/>
                  </a:moveTo>
                  <a:cubicBezTo>
                    <a:pt x="38" y="1"/>
                    <a:pt x="17" y="8"/>
                    <a:pt x="11" y="23"/>
                  </a:cubicBezTo>
                  <a:cubicBezTo>
                    <a:pt x="0" y="53"/>
                    <a:pt x="49" y="105"/>
                    <a:pt x="123" y="135"/>
                  </a:cubicBezTo>
                  <a:cubicBezTo>
                    <a:pt x="161" y="151"/>
                    <a:pt x="200" y="159"/>
                    <a:pt x="230" y="159"/>
                  </a:cubicBezTo>
                  <a:cubicBezTo>
                    <a:pt x="258" y="159"/>
                    <a:pt x="278" y="152"/>
                    <a:pt x="284" y="135"/>
                  </a:cubicBezTo>
                  <a:cubicBezTo>
                    <a:pt x="295" y="105"/>
                    <a:pt x="247" y="57"/>
                    <a:pt x="171" y="23"/>
                  </a:cubicBezTo>
                  <a:cubicBezTo>
                    <a:pt x="134" y="8"/>
                    <a:pt x="97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6"/>
            <p:cNvSpPr/>
            <p:nvPr/>
          </p:nvSpPr>
          <p:spPr>
            <a:xfrm>
              <a:off x="7503913" y="2591311"/>
              <a:ext cx="9878" cy="5574"/>
            </a:xfrm>
            <a:custGeom>
              <a:avLst/>
              <a:gdLst/>
              <a:ahLst/>
              <a:cxnLst/>
              <a:rect l="l" t="t" r="r" b="b"/>
              <a:pathLst>
                <a:path w="241" h="136" extrusionOk="0">
                  <a:moveTo>
                    <a:pt x="82" y="1"/>
                  </a:moveTo>
                  <a:cubicBezTo>
                    <a:pt x="47" y="1"/>
                    <a:pt x="19" y="12"/>
                    <a:pt x="12" y="32"/>
                  </a:cubicBezTo>
                  <a:cubicBezTo>
                    <a:pt x="1" y="66"/>
                    <a:pt x="42" y="107"/>
                    <a:pt x="101" y="125"/>
                  </a:cubicBezTo>
                  <a:cubicBezTo>
                    <a:pt x="123" y="132"/>
                    <a:pt x="144" y="136"/>
                    <a:pt x="163" y="136"/>
                  </a:cubicBezTo>
                  <a:cubicBezTo>
                    <a:pt x="196" y="136"/>
                    <a:pt x="222" y="125"/>
                    <a:pt x="229" y="103"/>
                  </a:cubicBezTo>
                  <a:cubicBezTo>
                    <a:pt x="240" y="73"/>
                    <a:pt x="199" y="32"/>
                    <a:pt x="139" y="10"/>
                  </a:cubicBezTo>
                  <a:cubicBezTo>
                    <a:pt x="119" y="4"/>
                    <a:pt x="100" y="1"/>
                    <a:pt x="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6"/>
            <p:cNvSpPr/>
            <p:nvPr/>
          </p:nvSpPr>
          <p:spPr>
            <a:xfrm>
              <a:off x="7512192" y="2608361"/>
              <a:ext cx="8034" cy="10042"/>
            </a:xfrm>
            <a:custGeom>
              <a:avLst/>
              <a:gdLst/>
              <a:ahLst/>
              <a:cxnLst/>
              <a:rect l="l" t="t" r="r" b="b"/>
              <a:pathLst>
                <a:path w="196" h="245" extrusionOk="0">
                  <a:moveTo>
                    <a:pt x="152" y="0"/>
                  </a:moveTo>
                  <a:cubicBezTo>
                    <a:pt x="121" y="0"/>
                    <a:pt x="77" y="37"/>
                    <a:pt x="45" y="90"/>
                  </a:cubicBezTo>
                  <a:cubicBezTo>
                    <a:pt x="8" y="158"/>
                    <a:pt x="1" y="225"/>
                    <a:pt x="30" y="240"/>
                  </a:cubicBezTo>
                  <a:cubicBezTo>
                    <a:pt x="34" y="243"/>
                    <a:pt x="40" y="245"/>
                    <a:pt x="45" y="245"/>
                  </a:cubicBezTo>
                  <a:cubicBezTo>
                    <a:pt x="74" y="245"/>
                    <a:pt x="119" y="207"/>
                    <a:pt x="150" y="154"/>
                  </a:cubicBezTo>
                  <a:cubicBezTo>
                    <a:pt x="187" y="87"/>
                    <a:pt x="195" y="20"/>
                    <a:pt x="168" y="4"/>
                  </a:cubicBezTo>
                  <a:cubicBezTo>
                    <a:pt x="163" y="1"/>
                    <a:pt x="158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6"/>
            <p:cNvSpPr/>
            <p:nvPr/>
          </p:nvSpPr>
          <p:spPr>
            <a:xfrm>
              <a:off x="7517398" y="2618977"/>
              <a:ext cx="18731" cy="16026"/>
            </a:xfrm>
            <a:custGeom>
              <a:avLst/>
              <a:gdLst/>
              <a:ahLst/>
              <a:cxnLst/>
              <a:rect l="l" t="t" r="r" b="b"/>
              <a:pathLst>
                <a:path w="457" h="391" extrusionOk="0">
                  <a:moveTo>
                    <a:pt x="229" y="0"/>
                  </a:moveTo>
                  <a:cubicBezTo>
                    <a:pt x="146" y="0"/>
                    <a:pt x="111" y="57"/>
                    <a:pt x="124" y="64"/>
                  </a:cubicBezTo>
                  <a:cubicBezTo>
                    <a:pt x="126" y="66"/>
                    <a:pt x="130" y="66"/>
                    <a:pt x="135" y="66"/>
                  </a:cubicBezTo>
                  <a:cubicBezTo>
                    <a:pt x="143" y="66"/>
                    <a:pt x="153" y="65"/>
                    <a:pt x="166" y="65"/>
                  </a:cubicBezTo>
                  <a:cubicBezTo>
                    <a:pt x="188" y="65"/>
                    <a:pt x="216" y="69"/>
                    <a:pt x="247" y="90"/>
                  </a:cubicBezTo>
                  <a:cubicBezTo>
                    <a:pt x="318" y="123"/>
                    <a:pt x="355" y="228"/>
                    <a:pt x="262" y="261"/>
                  </a:cubicBezTo>
                  <a:cubicBezTo>
                    <a:pt x="244" y="268"/>
                    <a:pt x="225" y="272"/>
                    <a:pt x="207" y="272"/>
                  </a:cubicBezTo>
                  <a:cubicBezTo>
                    <a:pt x="180" y="272"/>
                    <a:pt x="155" y="264"/>
                    <a:pt x="139" y="250"/>
                  </a:cubicBezTo>
                  <a:cubicBezTo>
                    <a:pt x="113" y="228"/>
                    <a:pt x="108" y="183"/>
                    <a:pt x="120" y="164"/>
                  </a:cubicBezTo>
                  <a:cubicBezTo>
                    <a:pt x="123" y="149"/>
                    <a:pt x="141" y="144"/>
                    <a:pt x="157" y="144"/>
                  </a:cubicBezTo>
                  <a:cubicBezTo>
                    <a:pt x="161" y="144"/>
                    <a:pt x="165" y="144"/>
                    <a:pt x="169" y="145"/>
                  </a:cubicBezTo>
                  <a:cubicBezTo>
                    <a:pt x="187" y="149"/>
                    <a:pt x="195" y="160"/>
                    <a:pt x="203" y="160"/>
                  </a:cubicBezTo>
                  <a:cubicBezTo>
                    <a:pt x="210" y="160"/>
                    <a:pt x="220" y="138"/>
                    <a:pt x="198" y="108"/>
                  </a:cubicBezTo>
                  <a:cubicBezTo>
                    <a:pt x="185" y="95"/>
                    <a:pt x="159" y="80"/>
                    <a:pt x="127" y="80"/>
                  </a:cubicBezTo>
                  <a:cubicBezTo>
                    <a:pt x="104" y="80"/>
                    <a:pt x="78" y="88"/>
                    <a:pt x="53" y="112"/>
                  </a:cubicBezTo>
                  <a:cubicBezTo>
                    <a:pt x="4" y="164"/>
                    <a:pt x="1" y="257"/>
                    <a:pt x="60" y="324"/>
                  </a:cubicBezTo>
                  <a:cubicBezTo>
                    <a:pt x="100" y="369"/>
                    <a:pt x="156" y="390"/>
                    <a:pt x="215" y="390"/>
                  </a:cubicBezTo>
                  <a:cubicBezTo>
                    <a:pt x="246" y="390"/>
                    <a:pt x="277" y="384"/>
                    <a:pt x="307" y="373"/>
                  </a:cubicBezTo>
                  <a:cubicBezTo>
                    <a:pt x="396" y="347"/>
                    <a:pt x="456" y="231"/>
                    <a:pt x="427" y="149"/>
                  </a:cubicBezTo>
                  <a:cubicBezTo>
                    <a:pt x="396" y="64"/>
                    <a:pt x="333" y="26"/>
                    <a:pt x="281" y="7"/>
                  </a:cubicBezTo>
                  <a:cubicBezTo>
                    <a:pt x="262" y="2"/>
                    <a:pt x="245" y="0"/>
                    <a:pt x="2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6"/>
            <p:cNvSpPr/>
            <p:nvPr/>
          </p:nvSpPr>
          <p:spPr>
            <a:xfrm>
              <a:off x="7528423" y="2645413"/>
              <a:ext cx="8607" cy="7050"/>
            </a:xfrm>
            <a:custGeom>
              <a:avLst/>
              <a:gdLst/>
              <a:ahLst/>
              <a:cxnLst/>
              <a:rect l="l" t="t" r="r" b="b"/>
              <a:pathLst>
                <a:path w="210" h="172" extrusionOk="0">
                  <a:moveTo>
                    <a:pt x="156" y="1"/>
                  </a:moveTo>
                  <a:cubicBezTo>
                    <a:pt x="130" y="1"/>
                    <a:pt x="96" y="15"/>
                    <a:pt x="64" y="42"/>
                  </a:cubicBezTo>
                  <a:cubicBezTo>
                    <a:pt x="19" y="83"/>
                    <a:pt x="1" y="136"/>
                    <a:pt x="23" y="158"/>
                  </a:cubicBezTo>
                  <a:cubicBezTo>
                    <a:pt x="31" y="167"/>
                    <a:pt x="44" y="172"/>
                    <a:pt x="58" y="172"/>
                  </a:cubicBezTo>
                  <a:cubicBezTo>
                    <a:pt x="84" y="172"/>
                    <a:pt x="117" y="158"/>
                    <a:pt x="146" y="131"/>
                  </a:cubicBezTo>
                  <a:cubicBezTo>
                    <a:pt x="191" y="91"/>
                    <a:pt x="210" y="38"/>
                    <a:pt x="187" y="12"/>
                  </a:cubicBezTo>
                  <a:cubicBezTo>
                    <a:pt x="180" y="4"/>
                    <a:pt x="169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6"/>
            <p:cNvSpPr/>
            <p:nvPr/>
          </p:nvSpPr>
          <p:spPr>
            <a:xfrm>
              <a:off x="7533628" y="2662053"/>
              <a:ext cx="8935" cy="8116"/>
            </a:xfrm>
            <a:custGeom>
              <a:avLst/>
              <a:gdLst/>
              <a:ahLst/>
              <a:cxnLst/>
              <a:rect l="l" t="t" r="r" b="b"/>
              <a:pathLst>
                <a:path w="218" h="198" extrusionOk="0">
                  <a:moveTo>
                    <a:pt x="170" y="1"/>
                  </a:moveTo>
                  <a:cubicBezTo>
                    <a:pt x="142" y="1"/>
                    <a:pt x="100" y="22"/>
                    <a:pt x="67" y="58"/>
                  </a:cubicBezTo>
                  <a:cubicBezTo>
                    <a:pt x="19" y="106"/>
                    <a:pt x="0" y="166"/>
                    <a:pt x="26" y="189"/>
                  </a:cubicBezTo>
                  <a:cubicBezTo>
                    <a:pt x="32" y="195"/>
                    <a:pt x="41" y="197"/>
                    <a:pt x="51" y="197"/>
                  </a:cubicBezTo>
                  <a:cubicBezTo>
                    <a:pt x="79" y="197"/>
                    <a:pt x="121" y="176"/>
                    <a:pt x="153" y="140"/>
                  </a:cubicBezTo>
                  <a:cubicBezTo>
                    <a:pt x="202" y="92"/>
                    <a:pt x="217" y="32"/>
                    <a:pt x="195" y="9"/>
                  </a:cubicBezTo>
                  <a:cubicBezTo>
                    <a:pt x="189" y="3"/>
                    <a:pt x="180" y="1"/>
                    <a:pt x="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6"/>
            <p:cNvSpPr/>
            <p:nvPr/>
          </p:nvSpPr>
          <p:spPr>
            <a:xfrm>
              <a:off x="7630070" y="3071054"/>
              <a:ext cx="9222" cy="12501"/>
            </a:xfrm>
            <a:custGeom>
              <a:avLst/>
              <a:gdLst/>
              <a:ahLst/>
              <a:cxnLst/>
              <a:rect l="l" t="t" r="r" b="b"/>
              <a:pathLst>
                <a:path w="225" h="305" extrusionOk="0">
                  <a:moveTo>
                    <a:pt x="42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18"/>
                    <a:pt x="16" y="100"/>
                    <a:pt x="60" y="182"/>
                  </a:cubicBezTo>
                  <a:cubicBezTo>
                    <a:pt x="100" y="255"/>
                    <a:pt x="154" y="304"/>
                    <a:pt x="184" y="304"/>
                  </a:cubicBezTo>
                  <a:cubicBezTo>
                    <a:pt x="188" y="304"/>
                    <a:pt x="192" y="303"/>
                    <a:pt x="195" y="302"/>
                  </a:cubicBezTo>
                  <a:cubicBezTo>
                    <a:pt x="224" y="287"/>
                    <a:pt x="214" y="205"/>
                    <a:pt x="165" y="122"/>
                  </a:cubicBezTo>
                  <a:cubicBezTo>
                    <a:pt x="126" y="50"/>
                    <a:pt x="7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46"/>
            <p:cNvSpPr/>
            <p:nvPr/>
          </p:nvSpPr>
          <p:spPr>
            <a:xfrm>
              <a:off x="7639579" y="3071054"/>
              <a:ext cx="7993" cy="12501"/>
            </a:xfrm>
            <a:custGeom>
              <a:avLst/>
              <a:gdLst/>
              <a:ahLst/>
              <a:cxnLst/>
              <a:rect l="l" t="t" r="r" b="b"/>
              <a:pathLst>
                <a:path w="195" h="305" extrusionOk="0">
                  <a:moveTo>
                    <a:pt x="41" y="1"/>
                  </a:moveTo>
                  <a:cubicBezTo>
                    <a:pt x="37" y="1"/>
                    <a:pt x="33" y="1"/>
                    <a:pt x="30" y="3"/>
                  </a:cubicBezTo>
                  <a:cubicBezTo>
                    <a:pt x="0" y="18"/>
                    <a:pt x="4" y="93"/>
                    <a:pt x="41" y="179"/>
                  </a:cubicBezTo>
                  <a:cubicBezTo>
                    <a:pt x="74" y="252"/>
                    <a:pt x="123" y="304"/>
                    <a:pt x="154" y="304"/>
                  </a:cubicBezTo>
                  <a:cubicBezTo>
                    <a:pt x="158" y="304"/>
                    <a:pt x="161" y="303"/>
                    <a:pt x="165" y="302"/>
                  </a:cubicBezTo>
                  <a:cubicBezTo>
                    <a:pt x="194" y="287"/>
                    <a:pt x="187" y="212"/>
                    <a:pt x="153" y="127"/>
                  </a:cubicBezTo>
                  <a:cubicBezTo>
                    <a:pt x="120" y="53"/>
                    <a:pt x="72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46"/>
            <p:cNvSpPr/>
            <p:nvPr/>
          </p:nvSpPr>
          <p:spPr>
            <a:xfrm>
              <a:off x="7654580" y="3087449"/>
              <a:ext cx="12583" cy="11558"/>
            </a:xfrm>
            <a:custGeom>
              <a:avLst/>
              <a:gdLst/>
              <a:ahLst/>
              <a:cxnLst/>
              <a:rect l="l" t="t" r="r" b="b"/>
              <a:pathLst>
                <a:path w="307" h="282" extrusionOk="0">
                  <a:moveTo>
                    <a:pt x="159" y="0"/>
                  </a:moveTo>
                  <a:cubicBezTo>
                    <a:pt x="111" y="0"/>
                    <a:pt x="88" y="31"/>
                    <a:pt x="97" y="41"/>
                  </a:cubicBezTo>
                  <a:cubicBezTo>
                    <a:pt x="109" y="55"/>
                    <a:pt x="138" y="55"/>
                    <a:pt x="161" y="81"/>
                  </a:cubicBezTo>
                  <a:cubicBezTo>
                    <a:pt x="187" y="111"/>
                    <a:pt x="190" y="134"/>
                    <a:pt x="157" y="156"/>
                  </a:cubicBezTo>
                  <a:cubicBezTo>
                    <a:pt x="146" y="162"/>
                    <a:pt x="137" y="165"/>
                    <a:pt x="129" y="165"/>
                  </a:cubicBezTo>
                  <a:cubicBezTo>
                    <a:pt x="112" y="165"/>
                    <a:pt x="100" y="152"/>
                    <a:pt x="90" y="126"/>
                  </a:cubicBezTo>
                  <a:cubicBezTo>
                    <a:pt x="78" y="93"/>
                    <a:pt x="93" y="63"/>
                    <a:pt x="83" y="51"/>
                  </a:cubicBezTo>
                  <a:cubicBezTo>
                    <a:pt x="82" y="48"/>
                    <a:pt x="77" y="46"/>
                    <a:pt x="71" y="46"/>
                  </a:cubicBezTo>
                  <a:cubicBezTo>
                    <a:pt x="52" y="46"/>
                    <a:pt x="16" y="66"/>
                    <a:pt x="7" y="122"/>
                  </a:cubicBezTo>
                  <a:cubicBezTo>
                    <a:pt x="0" y="160"/>
                    <a:pt x="7" y="208"/>
                    <a:pt x="49" y="249"/>
                  </a:cubicBezTo>
                  <a:cubicBezTo>
                    <a:pt x="72" y="271"/>
                    <a:pt x="105" y="281"/>
                    <a:pt x="138" y="281"/>
                  </a:cubicBezTo>
                  <a:cubicBezTo>
                    <a:pt x="168" y="281"/>
                    <a:pt x="198" y="273"/>
                    <a:pt x="221" y="257"/>
                  </a:cubicBezTo>
                  <a:cubicBezTo>
                    <a:pt x="273" y="227"/>
                    <a:pt x="307" y="160"/>
                    <a:pt x="292" y="100"/>
                  </a:cubicBezTo>
                  <a:cubicBezTo>
                    <a:pt x="273" y="44"/>
                    <a:pt x="232" y="18"/>
                    <a:pt x="198" y="7"/>
                  </a:cubicBezTo>
                  <a:cubicBezTo>
                    <a:pt x="184" y="2"/>
                    <a:pt x="170" y="0"/>
                    <a:pt x="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6"/>
            <p:cNvSpPr/>
            <p:nvPr/>
          </p:nvSpPr>
          <p:spPr>
            <a:xfrm>
              <a:off x="7675401" y="3095236"/>
              <a:ext cx="12583" cy="9017"/>
            </a:xfrm>
            <a:custGeom>
              <a:avLst/>
              <a:gdLst/>
              <a:ahLst/>
              <a:cxnLst/>
              <a:rect l="l" t="t" r="r" b="b"/>
              <a:pathLst>
                <a:path w="307" h="220" extrusionOk="0">
                  <a:moveTo>
                    <a:pt x="256" y="0"/>
                  </a:moveTo>
                  <a:cubicBezTo>
                    <a:pt x="223" y="0"/>
                    <a:pt x="170" y="23"/>
                    <a:pt x="116" y="63"/>
                  </a:cubicBezTo>
                  <a:cubicBezTo>
                    <a:pt x="41" y="115"/>
                    <a:pt x="1" y="182"/>
                    <a:pt x="18" y="209"/>
                  </a:cubicBezTo>
                  <a:cubicBezTo>
                    <a:pt x="25" y="216"/>
                    <a:pt x="35" y="220"/>
                    <a:pt x="48" y="220"/>
                  </a:cubicBezTo>
                  <a:cubicBezTo>
                    <a:pt x="83" y="220"/>
                    <a:pt x="136" y="197"/>
                    <a:pt x="187" y="156"/>
                  </a:cubicBezTo>
                  <a:cubicBezTo>
                    <a:pt x="261" y="104"/>
                    <a:pt x="306" y="37"/>
                    <a:pt x="284" y="11"/>
                  </a:cubicBezTo>
                  <a:cubicBezTo>
                    <a:pt x="278" y="4"/>
                    <a:pt x="269" y="0"/>
                    <a:pt x="2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6"/>
            <p:cNvSpPr/>
            <p:nvPr/>
          </p:nvSpPr>
          <p:spPr>
            <a:xfrm>
              <a:off x="7687779" y="3104212"/>
              <a:ext cx="9386" cy="6066"/>
            </a:xfrm>
            <a:custGeom>
              <a:avLst/>
              <a:gdLst/>
              <a:ahLst/>
              <a:cxnLst/>
              <a:rect l="l" t="t" r="r" b="b"/>
              <a:pathLst>
                <a:path w="229" h="148" extrusionOk="0">
                  <a:moveTo>
                    <a:pt x="164" y="1"/>
                  </a:moveTo>
                  <a:cubicBezTo>
                    <a:pt x="142" y="1"/>
                    <a:pt x="115" y="7"/>
                    <a:pt x="90" y="20"/>
                  </a:cubicBezTo>
                  <a:cubicBezTo>
                    <a:pt x="35" y="46"/>
                    <a:pt x="1" y="94"/>
                    <a:pt x="16" y="125"/>
                  </a:cubicBezTo>
                  <a:cubicBezTo>
                    <a:pt x="23" y="140"/>
                    <a:pt x="42" y="147"/>
                    <a:pt x="66" y="147"/>
                  </a:cubicBezTo>
                  <a:cubicBezTo>
                    <a:pt x="88" y="147"/>
                    <a:pt x="115" y="141"/>
                    <a:pt x="142" y="128"/>
                  </a:cubicBezTo>
                  <a:cubicBezTo>
                    <a:pt x="199" y="98"/>
                    <a:pt x="228" y="53"/>
                    <a:pt x="214" y="23"/>
                  </a:cubicBezTo>
                  <a:cubicBezTo>
                    <a:pt x="206" y="8"/>
                    <a:pt x="187" y="1"/>
                    <a:pt x="1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6"/>
            <p:cNvSpPr/>
            <p:nvPr/>
          </p:nvSpPr>
          <p:spPr>
            <a:xfrm>
              <a:off x="7706428" y="3110647"/>
              <a:ext cx="5738" cy="9550"/>
            </a:xfrm>
            <a:custGeom>
              <a:avLst/>
              <a:gdLst/>
              <a:ahLst/>
              <a:cxnLst/>
              <a:rect l="l" t="t" r="r" b="b"/>
              <a:pathLst>
                <a:path w="140" h="233" extrusionOk="0">
                  <a:moveTo>
                    <a:pt x="57" y="1"/>
                  </a:moveTo>
                  <a:cubicBezTo>
                    <a:pt x="56" y="1"/>
                    <a:pt x="55" y="1"/>
                    <a:pt x="54" y="1"/>
                  </a:cubicBezTo>
                  <a:cubicBezTo>
                    <a:pt x="20" y="4"/>
                    <a:pt x="1" y="61"/>
                    <a:pt x="9" y="125"/>
                  </a:cubicBezTo>
                  <a:cubicBezTo>
                    <a:pt x="19" y="185"/>
                    <a:pt x="51" y="232"/>
                    <a:pt x="83" y="232"/>
                  </a:cubicBezTo>
                  <a:cubicBezTo>
                    <a:pt x="84" y="232"/>
                    <a:pt x="86" y="232"/>
                    <a:pt x="87" y="232"/>
                  </a:cubicBezTo>
                  <a:cubicBezTo>
                    <a:pt x="121" y="229"/>
                    <a:pt x="140" y="173"/>
                    <a:pt x="128" y="109"/>
                  </a:cubicBezTo>
                  <a:cubicBezTo>
                    <a:pt x="121" y="48"/>
                    <a:pt x="89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6"/>
            <p:cNvSpPr/>
            <p:nvPr/>
          </p:nvSpPr>
          <p:spPr>
            <a:xfrm>
              <a:off x="7727741" y="3117779"/>
              <a:ext cx="14264" cy="13157"/>
            </a:xfrm>
            <a:custGeom>
              <a:avLst/>
              <a:gdLst/>
              <a:ahLst/>
              <a:cxnLst/>
              <a:rect l="l" t="t" r="r" b="b"/>
              <a:pathLst>
                <a:path w="348" h="321" extrusionOk="0">
                  <a:moveTo>
                    <a:pt x="177" y="1"/>
                  </a:moveTo>
                  <a:cubicBezTo>
                    <a:pt x="115" y="1"/>
                    <a:pt x="89" y="41"/>
                    <a:pt x="101" y="47"/>
                  </a:cubicBezTo>
                  <a:cubicBezTo>
                    <a:pt x="108" y="63"/>
                    <a:pt x="146" y="55"/>
                    <a:pt x="184" y="85"/>
                  </a:cubicBezTo>
                  <a:cubicBezTo>
                    <a:pt x="221" y="115"/>
                    <a:pt x="236" y="159"/>
                    <a:pt x="187" y="189"/>
                  </a:cubicBezTo>
                  <a:cubicBezTo>
                    <a:pt x="173" y="197"/>
                    <a:pt x="160" y="201"/>
                    <a:pt x="148" y="201"/>
                  </a:cubicBezTo>
                  <a:cubicBezTo>
                    <a:pt x="118" y="201"/>
                    <a:pt x="98" y="176"/>
                    <a:pt x="91" y="141"/>
                  </a:cubicBezTo>
                  <a:cubicBezTo>
                    <a:pt x="82" y="96"/>
                    <a:pt x="105" y="66"/>
                    <a:pt x="94" y="51"/>
                  </a:cubicBezTo>
                  <a:cubicBezTo>
                    <a:pt x="94" y="47"/>
                    <a:pt x="90" y="45"/>
                    <a:pt x="84" y="45"/>
                  </a:cubicBezTo>
                  <a:cubicBezTo>
                    <a:pt x="64" y="45"/>
                    <a:pt x="20" y="68"/>
                    <a:pt x="8" y="137"/>
                  </a:cubicBezTo>
                  <a:cubicBezTo>
                    <a:pt x="1" y="178"/>
                    <a:pt x="5" y="234"/>
                    <a:pt x="53" y="282"/>
                  </a:cubicBezTo>
                  <a:cubicBezTo>
                    <a:pt x="80" y="308"/>
                    <a:pt x="117" y="320"/>
                    <a:pt x="154" y="320"/>
                  </a:cubicBezTo>
                  <a:cubicBezTo>
                    <a:pt x="188" y="320"/>
                    <a:pt x="222" y="310"/>
                    <a:pt x="251" y="290"/>
                  </a:cubicBezTo>
                  <a:cubicBezTo>
                    <a:pt x="307" y="256"/>
                    <a:pt x="348" y="178"/>
                    <a:pt x="325" y="111"/>
                  </a:cubicBezTo>
                  <a:cubicBezTo>
                    <a:pt x="307" y="47"/>
                    <a:pt x="255" y="18"/>
                    <a:pt x="217" y="6"/>
                  </a:cubicBezTo>
                  <a:cubicBezTo>
                    <a:pt x="202" y="2"/>
                    <a:pt x="189" y="1"/>
                    <a:pt x="1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6"/>
            <p:cNvSpPr/>
            <p:nvPr/>
          </p:nvSpPr>
          <p:spPr>
            <a:xfrm>
              <a:off x="7747045" y="3129378"/>
              <a:ext cx="11354" cy="9099"/>
            </a:xfrm>
            <a:custGeom>
              <a:avLst/>
              <a:gdLst/>
              <a:ahLst/>
              <a:cxnLst/>
              <a:rect l="l" t="t" r="r" b="b"/>
              <a:pathLst>
                <a:path w="277" h="222" extrusionOk="0">
                  <a:moveTo>
                    <a:pt x="227" y="1"/>
                  </a:moveTo>
                  <a:cubicBezTo>
                    <a:pt x="195" y="1"/>
                    <a:pt x="144" y="26"/>
                    <a:pt x="97" y="66"/>
                  </a:cubicBezTo>
                  <a:cubicBezTo>
                    <a:pt x="34" y="119"/>
                    <a:pt x="1" y="187"/>
                    <a:pt x="23" y="213"/>
                  </a:cubicBezTo>
                  <a:cubicBezTo>
                    <a:pt x="28" y="218"/>
                    <a:pt x="36" y="221"/>
                    <a:pt x="46" y="221"/>
                  </a:cubicBezTo>
                  <a:cubicBezTo>
                    <a:pt x="77" y="221"/>
                    <a:pt x="129" y="198"/>
                    <a:pt x="175" y="156"/>
                  </a:cubicBezTo>
                  <a:cubicBezTo>
                    <a:pt x="239" y="100"/>
                    <a:pt x="277" y="37"/>
                    <a:pt x="254" y="11"/>
                  </a:cubicBezTo>
                  <a:cubicBezTo>
                    <a:pt x="248" y="4"/>
                    <a:pt x="239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6"/>
            <p:cNvSpPr/>
            <p:nvPr/>
          </p:nvSpPr>
          <p:spPr>
            <a:xfrm>
              <a:off x="7763399" y="3139419"/>
              <a:ext cx="11968" cy="6886"/>
            </a:xfrm>
            <a:custGeom>
              <a:avLst/>
              <a:gdLst/>
              <a:ahLst/>
              <a:cxnLst/>
              <a:rect l="l" t="t" r="r" b="b"/>
              <a:pathLst>
                <a:path w="292" h="168" extrusionOk="0">
                  <a:moveTo>
                    <a:pt x="235" y="1"/>
                  </a:moveTo>
                  <a:cubicBezTo>
                    <a:pt x="206" y="1"/>
                    <a:pt x="164" y="17"/>
                    <a:pt x="121" y="35"/>
                  </a:cubicBezTo>
                  <a:cubicBezTo>
                    <a:pt x="53" y="64"/>
                    <a:pt x="0" y="98"/>
                    <a:pt x="0" y="132"/>
                  </a:cubicBezTo>
                  <a:cubicBezTo>
                    <a:pt x="3" y="152"/>
                    <a:pt x="33" y="168"/>
                    <a:pt x="76" y="168"/>
                  </a:cubicBezTo>
                  <a:cubicBezTo>
                    <a:pt x="103" y="168"/>
                    <a:pt x="136" y="161"/>
                    <a:pt x="169" y="147"/>
                  </a:cubicBezTo>
                  <a:cubicBezTo>
                    <a:pt x="255" y="109"/>
                    <a:pt x="292" y="35"/>
                    <a:pt x="266" y="12"/>
                  </a:cubicBezTo>
                  <a:cubicBezTo>
                    <a:pt x="259" y="4"/>
                    <a:pt x="248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6"/>
            <p:cNvSpPr/>
            <p:nvPr/>
          </p:nvSpPr>
          <p:spPr>
            <a:xfrm>
              <a:off x="7782703" y="3150076"/>
              <a:ext cx="6312" cy="8484"/>
            </a:xfrm>
            <a:custGeom>
              <a:avLst/>
              <a:gdLst/>
              <a:ahLst/>
              <a:cxnLst/>
              <a:rect l="l" t="t" r="r" b="b"/>
              <a:pathLst>
                <a:path w="154" h="207" extrusionOk="0">
                  <a:moveTo>
                    <a:pt x="54" y="1"/>
                  </a:moveTo>
                  <a:cubicBezTo>
                    <a:pt x="49" y="1"/>
                    <a:pt x="45" y="1"/>
                    <a:pt x="41" y="2"/>
                  </a:cubicBezTo>
                  <a:cubicBezTo>
                    <a:pt x="12" y="14"/>
                    <a:pt x="0" y="66"/>
                    <a:pt x="19" y="122"/>
                  </a:cubicBezTo>
                  <a:cubicBezTo>
                    <a:pt x="35" y="171"/>
                    <a:pt x="69" y="206"/>
                    <a:pt x="97" y="206"/>
                  </a:cubicBezTo>
                  <a:cubicBezTo>
                    <a:pt x="101" y="206"/>
                    <a:pt x="105" y="206"/>
                    <a:pt x="109" y="204"/>
                  </a:cubicBezTo>
                  <a:cubicBezTo>
                    <a:pt x="143" y="193"/>
                    <a:pt x="153" y="141"/>
                    <a:pt x="135" y="85"/>
                  </a:cubicBezTo>
                  <a:cubicBezTo>
                    <a:pt x="119" y="35"/>
                    <a:pt x="85" y="1"/>
                    <a:pt x="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6"/>
            <p:cNvSpPr/>
            <p:nvPr/>
          </p:nvSpPr>
          <p:spPr>
            <a:xfrm>
              <a:off x="7798647" y="3147084"/>
              <a:ext cx="13649" cy="12050"/>
            </a:xfrm>
            <a:custGeom>
              <a:avLst/>
              <a:gdLst/>
              <a:ahLst/>
              <a:cxnLst/>
              <a:rect l="l" t="t" r="r" b="b"/>
              <a:pathLst>
                <a:path w="333" h="294" extrusionOk="0">
                  <a:moveTo>
                    <a:pt x="128" y="71"/>
                  </a:moveTo>
                  <a:lnTo>
                    <a:pt x="128" y="71"/>
                  </a:lnTo>
                  <a:cubicBezTo>
                    <a:pt x="138" y="73"/>
                    <a:pt x="149" y="76"/>
                    <a:pt x="161" y="83"/>
                  </a:cubicBezTo>
                  <a:cubicBezTo>
                    <a:pt x="202" y="110"/>
                    <a:pt x="216" y="139"/>
                    <a:pt x="171" y="165"/>
                  </a:cubicBezTo>
                  <a:cubicBezTo>
                    <a:pt x="160" y="173"/>
                    <a:pt x="150" y="176"/>
                    <a:pt x="142" y="176"/>
                  </a:cubicBezTo>
                  <a:cubicBezTo>
                    <a:pt x="122" y="176"/>
                    <a:pt x="112" y="155"/>
                    <a:pt x="112" y="120"/>
                  </a:cubicBezTo>
                  <a:cubicBezTo>
                    <a:pt x="112" y="98"/>
                    <a:pt x="121" y="83"/>
                    <a:pt x="128" y="71"/>
                  </a:cubicBezTo>
                  <a:close/>
                  <a:moveTo>
                    <a:pt x="164" y="0"/>
                  </a:moveTo>
                  <a:cubicBezTo>
                    <a:pt x="115" y="0"/>
                    <a:pt x="88" y="23"/>
                    <a:pt x="78" y="42"/>
                  </a:cubicBezTo>
                  <a:lnTo>
                    <a:pt x="78" y="42"/>
                  </a:lnTo>
                  <a:cubicBezTo>
                    <a:pt x="62" y="51"/>
                    <a:pt x="46" y="66"/>
                    <a:pt x="33" y="91"/>
                  </a:cubicBezTo>
                  <a:cubicBezTo>
                    <a:pt x="14" y="127"/>
                    <a:pt x="0" y="188"/>
                    <a:pt x="45" y="244"/>
                  </a:cubicBezTo>
                  <a:cubicBezTo>
                    <a:pt x="70" y="277"/>
                    <a:pt x="111" y="293"/>
                    <a:pt x="151" y="293"/>
                  </a:cubicBezTo>
                  <a:cubicBezTo>
                    <a:pt x="182" y="293"/>
                    <a:pt x="212" y="284"/>
                    <a:pt x="235" y="266"/>
                  </a:cubicBezTo>
                  <a:cubicBezTo>
                    <a:pt x="295" y="236"/>
                    <a:pt x="333" y="150"/>
                    <a:pt x="302" y="87"/>
                  </a:cubicBezTo>
                  <a:cubicBezTo>
                    <a:pt x="273" y="23"/>
                    <a:pt x="216" y="5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6"/>
            <p:cNvSpPr/>
            <p:nvPr/>
          </p:nvSpPr>
          <p:spPr>
            <a:xfrm>
              <a:off x="7809509" y="3129378"/>
              <a:ext cx="7050" cy="7337"/>
            </a:xfrm>
            <a:custGeom>
              <a:avLst/>
              <a:gdLst/>
              <a:ahLst/>
              <a:cxnLst/>
              <a:rect l="l" t="t" r="r" b="b"/>
              <a:pathLst>
                <a:path w="172" h="179" extrusionOk="0">
                  <a:moveTo>
                    <a:pt x="50" y="1"/>
                  </a:moveTo>
                  <a:cubicBezTo>
                    <a:pt x="42" y="1"/>
                    <a:pt x="34" y="3"/>
                    <a:pt x="26" y="7"/>
                  </a:cubicBezTo>
                  <a:cubicBezTo>
                    <a:pt x="0" y="26"/>
                    <a:pt x="4" y="78"/>
                    <a:pt x="37" y="123"/>
                  </a:cubicBezTo>
                  <a:cubicBezTo>
                    <a:pt x="63" y="159"/>
                    <a:pt x="94" y="179"/>
                    <a:pt x="120" y="179"/>
                  </a:cubicBezTo>
                  <a:cubicBezTo>
                    <a:pt x="129" y="179"/>
                    <a:pt x="138" y="176"/>
                    <a:pt x="146" y="171"/>
                  </a:cubicBezTo>
                  <a:cubicBezTo>
                    <a:pt x="172" y="152"/>
                    <a:pt x="168" y="100"/>
                    <a:pt x="135" y="56"/>
                  </a:cubicBezTo>
                  <a:cubicBezTo>
                    <a:pt x="109" y="22"/>
                    <a:pt x="77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6"/>
            <p:cNvSpPr/>
            <p:nvPr/>
          </p:nvSpPr>
          <p:spPr>
            <a:xfrm>
              <a:off x="7815739" y="3119582"/>
              <a:ext cx="7419" cy="6558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57" y="0"/>
                  </a:moveTo>
                  <a:cubicBezTo>
                    <a:pt x="43" y="0"/>
                    <a:pt x="32" y="5"/>
                    <a:pt x="23" y="14"/>
                  </a:cubicBezTo>
                  <a:cubicBezTo>
                    <a:pt x="1" y="37"/>
                    <a:pt x="13" y="86"/>
                    <a:pt x="46" y="123"/>
                  </a:cubicBezTo>
                  <a:cubicBezTo>
                    <a:pt x="69" y="146"/>
                    <a:pt x="97" y="159"/>
                    <a:pt x="121" y="159"/>
                  </a:cubicBezTo>
                  <a:cubicBezTo>
                    <a:pt x="135" y="159"/>
                    <a:pt x="148" y="155"/>
                    <a:pt x="158" y="145"/>
                  </a:cubicBezTo>
                  <a:cubicBezTo>
                    <a:pt x="180" y="123"/>
                    <a:pt x="169" y="74"/>
                    <a:pt x="132" y="37"/>
                  </a:cubicBezTo>
                  <a:cubicBezTo>
                    <a:pt x="109" y="13"/>
                    <a:pt x="80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6"/>
            <p:cNvSpPr/>
            <p:nvPr/>
          </p:nvSpPr>
          <p:spPr>
            <a:xfrm>
              <a:off x="7825288" y="3102901"/>
              <a:ext cx="11354" cy="9796"/>
            </a:xfrm>
            <a:custGeom>
              <a:avLst/>
              <a:gdLst/>
              <a:ahLst/>
              <a:cxnLst/>
              <a:rect l="l" t="t" r="r" b="b"/>
              <a:pathLst>
                <a:path w="277" h="239" extrusionOk="0">
                  <a:moveTo>
                    <a:pt x="162" y="0"/>
                  </a:moveTo>
                  <a:cubicBezTo>
                    <a:pt x="116" y="0"/>
                    <a:pt x="96" y="38"/>
                    <a:pt x="109" y="45"/>
                  </a:cubicBezTo>
                  <a:cubicBezTo>
                    <a:pt x="119" y="55"/>
                    <a:pt x="142" y="59"/>
                    <a:pt x="157" y="81"/>
                  </a:cubicBezTo>
                  <a:cubicBezTo>
                    <a:pt x="164" y="93"/>
                    <a:pt x="168" y="107"/>
                    <a:pt x="164" y="107"/>
                  </a:cubicBezTo>
                  <a:cubicBezTo>
                    <a:pt x="161" y="107"/>
                    <a:pt x="157" y="112"/>
                    <a:pt x="142" y="115"/>
                  </a:cubicBezTo>
                  <a:cubicBezTo>
                    <a:pt x="134" y="117"/>
                    <a:pt x="129" y="118"/>
                    <a:pt x="126" y="118"/>
                  </a:cubicBezTo>
                  <a:cubicBezTo>
                    <a:pt x="122" y="118"/>
                    <a:pt x="119" y="117"/>
                    <a:pt x="116" y="115"/>
                  </a:cubicBezTo>
                  <a:cubicBezTo>
                    <a:pt x="109" y="107"/>
                    <a:pt x="104" y="93"/>
                    <a:pt x="100" y="78"/>
                  </a:cubicBezTo>
                  <a:cubicBezTo>
                    <a:pt x="97" y="48"/>
                    <a:pt x="112" y="26"/>
                    <a:pt x="100" y="11"/>
                  </a:cubicBezTo>
                  <a:cubicBezTo>
                    <a:pt x="99" y="5"/>
                    <a:pt x="93" y="2"/>
                    <a:pt x="84" y="2"/>
                  </a:cubicBezTo>
                  <a:cubicBezTo>
                    <a:pt x="67" y="2"/>
                    <a:pt x="39" y="15"/>
                    <a:pt x="19" y="55"/>
                  </a:cubicBezTo>
                  <a:cubicBezTo>
                    <a:pt x="7" y="85"/>
                    <a:pt x="0" y="130"/>
                    <a:pt x="26" y="175"/>
                  </a:cubicBezTo>
                  <a:cubicBezTo>
                    <a:pt x="44" y="214"/>
                    <a:pt x="94" y="239"/>
                    <a:pt x="140" y="239"/>
                  </a:cubicBezTo>
                  <a:cubicBezTo>
                    <a:pt x="151" y="239"/>
                    <a:pt x="161" y="238"/>
                    <a:pt x="171" y="235"/>
                  </a:cubicBezTo>
                  <a:cubicBezTo>
                    <a:pt x="224" y="224"/>
                    <a:pt x="276" y="171"/>
                    <a:pt x="273" y="107"/>
                  </a:cubicBezTo>
                  <a:cubicBezTo>
                    <a:pt x="269" y="48"/>
                    <a:pt x="228" y="18"/>
                    <a:pt x="198" y="7"/>
                  </a:cubicBezTo>
                  <a:cubicBezTo>
                    <a:pt x="185" y="2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6"/>
            <p:cNvSpPr/>
            <p:nvPr/>
          </p:nvSpPr>
          <p:spPr>
            <a:xfrm>
              <a:off x="7842585" y="3113967"/>
              <a:ext cx="5533" cy="6271"/>
            </a:xfrm>
            <a:custGeom>
              <a:avLst/>
              <a:gdLst/>
              <a:ahLst/>
              <a:cxnLst/>
              <a:rect l="l" t="t" r="r" b="b"/>
              <a:pathLst>
                <a:path w="135" h="153" extrusionOk="0">
                  <a:moveTo>
                    <a:pt x="74" y="1"/>
                  </a:moveTo>
                  <a:cubicBezTo>
                    <a:pt x="44" y="1"/>
                    <a:pt x="17" y="26"/>
                    <a:pt x="7" y="61"/>
                  </a:cubicBezTo>
                  <a:cubicBezTo>
                    <a:pt x="0" y="103"/>
                    <a:pt x="18" y="144"/>
                    <a:pt x="52" y="151"/>
                  </a:cubicBezTo>
                  <a:cubicBezTo>
                    <a:pt x="55" y="152"/>
                    <a:pt x="59" y="152"/>
                    <a:pt x="62" y="152"/>
                  </a:cubicBezTo>
                  <a:cubicBezTo>
                    <a:pt x="89" y="152"/>
                    <a:pt x="117" y="124"/>
                    <a:pt x="127" y="88"/>
                  </a:cubicBezTo>
                  <a:cubicBezTo>
                    <a:pt x="135" y="47"/>
                    <a:pt x="116" y="9"/>
                    <a:pt x="85" y="2"/>
                  </a:cubicBezTo>
                  <a:cubicBezTo>
                    <a:pt x="81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6"/>
            <p:cNvSpPr/>
            <p:nvPr/>
          </p:nvSpPr>
          <p:spPr>
            <a:xfrm>
              <a:off x="7850208" y="3120730"/>
              <a:ext cx="5533" cy="7788"/>
            </a:xfrm>
            <a:custGeom>
              <a:avLst/>
              <a:gdLst/>
              <a:ahLst/>
              <a:cxnLst/>
              <a:rect l="l" t="t" r="r" b="b"/>
              <a:pathLst>
                <a:path w="135" h="190" extrusionOk="0">
                  <a:moveTo>
                    <a:pt x="71" y="1"/>
                  </a:moveTo>
                  <a:cubicBezTo>
                    <a:pt x="69" y="1"/>
                    <a:pt x="67" y="1"/>
                    <a:pt x="64" y="1"/>
                  </a:cubicBezTo>
                  <a:cubicBezTo>
                    <a:pt x="34" y="9"/>
                    <a:pt x="11" y="46"/>
                    <a:pt x="4" y="87"/>
                  </a:cubicBezTo>
                  <a:cubicBezTo>
                    <a:pt x="1" y="125"/>
                    <a:pt x="4" y="165"/>
                    <a:pt x="30" y="184"/>
                  </a:cubicBezTo>
                  <a:cubicBezTo>
                    <a:pt x="35" y="188"/>
                    <a:pt x="42" y="190"/>
                    <a:pt x="49" y="190"/>
                  </a:cubicBezTo>
                  <a:cubicBezTo>
                    <a:pt x="77" y="190"/>
                    <a:pt x="115" y="160"/>
                    <a:pt x="124" y="106"/>
                  </a:cubicBezTo>
                  <a:cubicBezTo>
                    <a:pt x="134" y="47"/>
                    <a:pt x="102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6"/>
            <p:cNvSpPr/>
            <p:nvPr/>
          </p:nvSpPr>
          <p:spPr>
            <a:xfrm>
              <a:off x="7853323" y="3135362"/>
              <a:ext cx="8402" cy="5164"/>
            </a:xfrm>
            <a:custGeom>
              <a:avLst/>
              <a:gdLst/>
              <a:ahLst/>
              <a:cxnLst/>
              <a:rect l="l" t="t" r="r" b="b"/>
              <a:pathLst>
                <a:path w="205" h="126" extrusionOk="0">
                  <a:moveTo>
                    <a:pt x="89" y="1"/>
                  </a:moveTo>
                  <a:cubicBezTo>
                    <a:pt x="37" y="1"/>
                    <a:pt x="0" y="33"/>
                    <a:pt x="7" y="63"/>
                  </a:cubicBezTo>
                  <a:cubicBezTo>
                    <a:pt x="11" y="93"/>
                    <a:pt x="48" y="115"/>
                    <a:pt x="89" y="122"/>
                  </a:cubicBezTo>
                  <a:cubicBezTo>
                    <a:pt x="99" y="124"/>
                    <a:pt x="109" y="125"/>
                    <a:pt x="119" y="125"/>
                  </a:cubicBezTo>
                  <a:cubicBezTo>
                    <a:pt x="149" y="125"/>
                    <a:pt x="176" y="116"/>
                    <a:pt x="190" y="96"/>
                  </a:cubicBezTo>
                  <a:cubicBezTo>
                    <a:pt x="204" y="67"/>
                    <a:pt x="175" y="15"/>
                    <a:pt x="111" y="3"/>
                  </a:cubicBezTo>
                  <a:cubicBezTo>
                    <a:pt x="103" y="2"/>
                    <a:pt x="96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6"/>
            <p:cNvSpPr/>
            <p:nvPr/>
          </p:nvSpPr>
          <p:spPr>
            <a:xfrm>
              <a:off x="7865537" y="3146551"/>
              <a:ext cx="11968" cy="10821"/>
            </a:xfrm>
            <a:custGeom>
              <a:avLst/>
              <a:gdLst/>
              <a:ahLst/>
              <a:cxnLst/>
              <a:rect l="l" t="t" r="r" b="b"/>
              <a:pathLst>
                <a:path w="292" h="264" extrusionOk="0">
                  <a:moveTo>
                    <a:pt x="121" y="70"/>
                  </a:moveTo>
                  <a:cubicBezTo>
                    <a:pt x="128" y="74"/>
                    <a:pt x="136" y="78"/>
                    <a:pt x="142" y="85"/>
                  </a:cubicBezTo>
                  <a:cubicBezTo>
                    <a:pt x="153" y="92"/>
                    <a:pt x="165" y="107"/>
                    <a:pt x="165" y="118"/>
                  </a:cubicBezTo>
                  <a:cubicBezTo>
                    <a:pt x="161" y="126"/>
                    <a:pt x="161" y="130"/>
                    <a:pt x="146" y="140"/>
                  </a:cubicBezTo>
                  <a:cubicBezTo>
                    <a:pt x="131" y="149"/>
                    <a:pt x="123" y="145"/>
                    <a:pt x="123" y="149"/>
                  </a:cubicBezTo>
                  <a:cubicBezTo>
                    <a:pt x="116" y="149"/>
                    <a:pt x="108" y="133"/>
                    <a:pt x="108" y="118"/>
                  </a:cubicBezTo>
                  <a:cubicBezTo>
                    <a:pt x="106" y="97"/>
                    <a:pt x="115" y="83"/>
                    <a:pt x="121" y="70"/>
                  </a:cubicBezTo>
                  <a:close/>
                  <a:moveTo>
                    <a:pt x="150" y="1"/>
                  </a:moveTo>
                  <a:cubicBezTo>
                    <a:pt x="97" y="1"/>
                    <a:pt x="74" y="31"/>
                    <a:pt x="79" y="44"/>
                  </a:cubicBezTo>
                  <a:lnTo>
                    <a:pt x="79" y="44"/>
                  </a:lnTo>
                  <a:cubicBezTo>
                    <a:pt x="63" y="49"/>
                    <a:pt x="45" y="63"/>
                    <a:pt x="30" y="88"/>
                  </a:cubicBezTo>
                  <a:cubicBezTo>
                    <a:pt x="11" y="118"/>
                    <a:pt x="1" y="171"/>
                    <a:pt x="41" y="223"/>
                  </a:cubicBezTo>
                  <a:cubicBezTo>
                    <a:pt x="62" y="250"/>
                    <a:pt x="98" y="264"/>
                    <a:pt x="134" y="264"/>
                  </a:cubicBezTo>
                  <a:cubicBezTo>
                    <a:pt x="161" y="264"/>
                    <a:pt x="189" y="256"/>
                    <a:pt x="209" y="242"/>
                  </a:cubicBezTo>
                  <a:cubicBezTo>
                    <a:pt x="258" y="216"/>
                    <a:pt x="292" y="140"/>
                    <a:pt x="269" y="85"/>
                  </a:cubicBezTo>
                  <a:cubicBezTo>
                    <a:pt x="247" y="33"/>
                    <a:pt x="206" y="10"/>
                    <a:pt x="172" y="2"/>
                  </a:cubicBezTo>
                  <a:cubicBezTo>
                    <a:pt x="164" y="1"/>
                    <a:pt x="157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6"/>
            <p:cNvSpPr/>
            <p:nvPr/>
          </p:nvSpPr>
          <p:spPr>
            <a:xfrm>
              <a:off x="7878694" y="3161019"/>
              <a:ext cx="5246" cy="6189"/>
            </a:xfrm>
            <a:custGeom>
              <a:avLst/>
              <a:gdLst/>
              <a:ahLst/>
              <a:cxnLst/>
              <a:rect l="l" t="t" r="r" b="b"/>
              <a:pathLst>
                <a:path w="128" h="151" extrusionOk="0">
                  <a:moveTo>
                    <a:pt x="66" y="1"/>
                  </a:moveTo>
                  <a:cubicBezTo>
                    <a:pt x="35" y="1"/>
                    <a:pt x="7" y="32"/>
                    <a:pt x="4" y="72"/>
                  </a:cubicBezTo>
                  <a:cubicBezTo>
                    <a:pt x="0" y="113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3" y="151"/>
                    <a:pt x="120" y="121"/>
                    <a:pt x="123" y="83"/>
                  </a:cubicBezTo>
                  <a:cubicBezTo>
                    <a:pt x="128" y="42"/>
                    <a:pt x="105" y="4"/>
                    <a:pt x="71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6"/>
            <p:cNvSpPr/>
            <p:nvPr/>
          </p:nvSpPr>
          <p:spPr>
            <a:xfrm>
              <a:off x="7889432" y="3153765"/>
              <a:ext cx="10288" cy="5410"/>
            </a:xfrm>
            <a:custGeom>
              <a:avLst/>
              <a:gdLst/>
              <a:ahLst/>
              <a:cxnLst/>
              <a:rect l="l" t="t" r="r" b="b"/>
              <a:pathLst>
                <a:path w="251" h="132" extrusionOk="0">
                  <a:moveTo>
                    <a:pt x="90" y="0"/>
                  </a:moveTo>
                  <a:cubicBezTo>
                    <a:pt x="47" y="0"/>
                    <a:pt x="13" y="15"/>
                    <a:pt x="7" y="40"/>
                  </a:cubicBezTo>
                  <a:cubicBezTo>
                    <a:pt x="0" y="73"/>
                    <a:pt x="49" y="111"/>
                    <a:pt x="112" y="126"/>
                  </a:cubicBezTo>
                  <a:cubicBezTo>
                    <a:pt x="129" y="130"/>
                    <a:pt x="145" y="131"/>
                    <a:pt x="160" y="131"/>
                  </a:cubicBezTo>
                  <a:cubicBezTo>
                    <a:pt x="203" y="131"/>
                    <a:pt x="237" y="117"/>
                    <a:pt x="242" y="92"/>
                  </a:cubicBezTo>
                  <a:cubicBezTo>
                    <a:pt x="250" y="62"/>
                    <a:pt x="202" y="21"/>
                    <a:pt x="138" y="6"/>
                  </a:cubicBezTo>
                  <a:cubicBezTo>
                    <a:pt x="122" y="2"/>
                    <a:pt x="105" y="0"/>
                    <a:pt x="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6"/>
            <p:cNvSpPr/>
            <p:nvPr/>
          </p:nvSpPr>
          <p:spPr>
            <a:xfrm>
              <a:off x="7903204" y="3147371"/>
              <a:ext cx="5369" cy="6968"/>
            </a:xfrm>
            <a:custGeom>
              <a:avLst/>
              <a:gdLst/>
              <a:ahLst/>
              <a:cxnLst/>
              <a:rect l="l" t="t" r="r" b="b"/>
              <a:pathLst>
                <a:path w="131" h="170" extrusionOk="0">
                  <a:moveTo>
                    <a:pt x="61" y="1"/>
                  </a:moveTo>
                  <a:cubicBezTo>
                    <a:pt x="59" y="1"/>
                    <a:pt x="58" y="1"/>
                    <a:pt x="56" y="1"/>
                  </a:cubicBezTo>
                  <a:cubicBezTo>
                    <a:pt x="26" y="5"/>
                    <a:pt x="0" y="42"/>
                    <a:pt x="8" y="91"/>
                  </a:cubicBezTo>
                  <a:cubicBezTo>
                    <a:pt x="11" y="136"/>
                    <a:pt x="41" y="170"/>
                    <a:pt x="75" y="170"/>
                  </a:cubicBezTo>
                  <a:cubicBezTo>
                    <a:pt x="104" y="165"/>
                    <a:pt x="130" y="125"/>
                    <a:pt x="127" y="80"/>
                  </a:cubicBezTo>
                  <a:cubicBezTo>
                    <a:pt x="120" y="33"/>
                    <a:pt x="93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6"/>
            <p:cNvSpPr/>
            <p:nvPr/>
          </p:nvSpPr>
          <p:spPr>
            <a:xfrm>
              <a:off x="7916647" y="3137165"/>
              <a:ext cx="4959" cy="6886"/>
            </a:xfrm>
            <a:custGeom>
              <a:avLst/>
              <a:gdLst/>
              <a:ahLst/>
              <a:cxnLst/>
              <a:rect l="l" t="t" r="r" b="b"/>
              <a:pathLst>
                <a:path w="121" h="168" extrusionOk="0">
                  <a:moveTo>
                    <a:pt x="61" y="0"/>
                  </a:moveTo>
                  <a:cubicBezTo>
                    <a:pt x="26" y="0"/>
                    <a:pt x="0" y="38"/>
                    <a:pt x="0" y="86"/>
                  </a:cubicBezTo>
                  <a:cubicBezTo>
                    <a:pt x="0" y="131"/>
                    <a:pt x="26" y="168"/>
                    <a:pt x="61" y="168"/>
                  </a:cubicBezTo>
                  <a:cubicBezTo>
                    <a:pt x="90" y="168"/>
                    <a:pt x="121" y="131"/>
                    <a:pt x="121" y="86"/>
                  </a:cubicBezTo>
                  <a:cubicBezTo>
                    <a:pt x="121" y="38"/>
                    <a:pt x="90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6"/>
            <p:cNvSpPr/>
            <p:nvPr/>
          </p:nvSpPr>
          <p:spPr>
            <a:xfrm>
              <a:off x="7924148" y="3128804"/>
              <a:ext cx="12583" cy="11190"/>
            </a:xfrm>
            <a:custGeom>
              <a:avLst/>
              <a:gdLst/>
              <a:ahLst/>
              <a:cxnLst/>
              <a:rect l="l" t="t" r="r" b="b"/>
              <a:pathLst>
                <a:path w="307" h="273" extrusionOk="0">
                  <a:moveTo>
                    <a:pt x="155" y="60"/>
                  </a:moveTo>
                  <a:cubicBezTo>
                    <a:pt x="164" y="66"/>
                    <a:pt x="172" y="74"/>
                    <a:pt x="180" y="85"/>
                  </a:cubicBezTo>
                  <a:cubicBezTo>
                    <a:pt x="191" y="99"/>
                    <a:pt x="195" y="125"/>
                    <a:pt x="191" y="133"/>
                  </a:cubicBezTo>
                  <a:cubicBezTo>
                    <a:pt x="184" y="144"/>
                    <a:pt x="176" y="148"/>
                    <a:pt x="150" y="152"/>
                  </a:cubicBezTo>
                  <a:cubicBezTo>
                    <a:pt x="128" y="148"/>
                    <a:pt x="117" y="140"/>
                    <a:pt x="112" y="130"/>
                  </a:cubicBezTo>
                  <a:cubicBezTo>
                    <a:pt x="109" y="122"/>
                    <a:pt x="117" y="99"/>
                    <a:pt x="128" y="85"/>
                  </a:cubicBezTo>
                  <a:cubicBezTo>
                    <a:pt x="137" y="73"/>
                    <a:pt x="146" y="65"/>
                    <a:pt x="155" y="60"/>
                  </a:cubicBezTo>
                  <a:close/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lnTo>
                    <a:pt x="153" y="2"/>
                  </a:lnTo>
                  <a:cubicBezTo>
                    <a:pt x="148" y="1"/>
                    <a:pt x="142" y="0"/>
                    <a:pt x="135" y="0"/>
                  </a:cubicBezTo>
                  <a:cubicBezTo>
                    <a:pt x="119" y="0"/>
                    <a:pt x="100" y="4"/>
                    <a:pt x="79" y="13"/>
                  </a:cubicBezTo>
                  <a:cubicBezTo>
                    <a:pt x="45" y="32"/>
                    <a:pt x="0" y="70"/>
                    <a:pt x="5" y="140"/>
                  </a:cubicBezTo>
                  <a:cubicBezTo>
                    <a:pt x="5" y="215"/>
                    <a:pt x="79" y="271"/>
                    <a:pt x="146" y="271"/>
                  </a:cubicBezTo>
                  <a:cubicBezTo>
                    <a:pt x="150" y="272"/>
                    <a:pt x="154" y="272"/>
                    <a:pt x="158" y="272"/>
                  </a:cubicBezTo>
                  <a:cubicBezTo>
                    <a:pt x="220" y="272"/>
                    <a:pt x="292" y="222"/>
                    <a:pt x="300" y="156"/>
                  </a:cubicBezTo>
                  <a:cubicBezTo>
                    <a:pt x="307" y="85"/>
                    <a:pt x="266" y="40"/>
                    <a:pt x="236" y="21"/>
                  </a:cubicBezTo>
                  <a:cubicBezTo>
                    <a:pt x="212" y="6"/>
                    <a:pt x="190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6"/>
            <p:cNvSpPr/>
            <p:nvPr/>
          </p:nvSpPr>
          <p:spPr>
            <a:xfrm>
              <a:off x="7945051" y="3117738"/>
              <a:ext cx="10534" cy="5205"/>
            </a:xfrm>
            <a:custGeom>
              <a:avLst/>
              <a:gdLst/>
              <a:ahLst/>
              <a:cxnLst/>
              <a:rect l="l" t="t" r="r" b="b"/>
              <a:pathLst>
                <a:path w="257" h="127" extrusionOk="0">
                  <a:moveTo>
                    <a:pt x="109" y="1"/>
                  </a:moveTo>
                  <a:cubicBezTo>
                    <a:pt x="43" y="1"/>
                    <a:pt x="0" y="48"/>
                    <a:pt x="14" y="74"/>
                  </a:cubicBezTo>
                  <a:cubicBezTo>
                    <a:pt x="33" y="104"/>
                    <a:pt x="73" y="112"/>
                    <a:pt x="118" y="119"/>
                  </a:cubicBezTo>
                  <a:cubicBezTo>
                    <a:pt x="139" y="123"/>
                    <a:pt x="161" y="126"/>
                    <a:pt x="180" y="126"/>
                  </a:cubicBezTo>
                  <a:cubicBezTo>
                    <a:pt x="200" y="126"/>
                    <a:pt x="218" y="122"/>
                    <a:pt x="230" y="108"/>
                  </a:cubicBezTo>
                  <a:cubicBezTo>
                    <a:pt x="257" y="86"/>
                    <a:pt x="223" y="14"/>
                    <a:pt x="137" y="4"/>
                  </a:cubicBezTo>
                  <a:cubicBezTo>
                    <a:pt x="127" y="2"/>
                    <a:pt x="118" y="1"/>
                    <a:pt x="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6"/>
            <p:cNvSpPr/>
            <p:nvPr/>
          </p:nvSpPr>
          <p:spPr>
            <a:xfrm>
              <a:off x="7955708" y="3110975"/>
              <a:ext cx="12419" cy="5410"/>
            </a:xfrm>
            <a:custGeom>
              <a:avLst/>
              <a:gdLst/>
              <a:ahLst/>
              <a:cxnLst/>
              <a:rect l="l" t="t" r="r" b="b"/>
              <a:pathLst>
                <a:path w="303" h="132" extrusionOk="0">
                  <a:moveTo>
                    <a:pt x="120" y="1"/>
                  </a:moveTo>
                  <a:cubicBezTo>
                    <a:pt x="51" y="1"/>
                    <a:pt x="1" y="32"/>
                    <a:pt x="4" y="56"/>
                  </a:cubicBezTo>
                  <a:cubicBezTo>
                    <a:pt x="11" y="90"/>
                    <a:pt x="71" y="108"/>
                    <a:pt x="138" y="124"/>
                  </a:cubicBezTo>
                  <a:cubicBezTo>
                    <a:pt x="169" y="128"/>
                    <a:pt x="198" y="132"/>
                    <a:pt x="223" y="132"/>
                  </a:cubicBezTo>
                  <a:cubicBezTo>
                    <a:pt x="255" y="132"/>
                    <a:pt x="279" y="126"/>
                    <a:pt x="288" y="108"/>
                  </a:cubicBezTo>
                  <a:cubicBezTo>
                    <a:pt x="302" y="79"/>
                    <a:pt x="250" y="19"/>
                    <a:pt x="161" y="4"/>
                  </a:cubicBezTo>
                  <a:cubicBezTo>
                    <a:pt x="147" y="2"/>
                    <a:pt x="133" y="1"/>
                    <a:pt x="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6"/>
            <p:cNvSpPr/>
            <p:nvPr/>
          </p:nvSpPr>
          <p:spPr>
            <a:xfrm>
              <a:off x="7972512" y="3102368"/>
              <a:ext cx="5410" cy="6804"/>
            </a:xfrm>
            <a:custGeom>
              <a:avLst/>
              <a:gdLst/>
              <a:ahLst/>
              <a:cxnLst/>
              <a:rect l="l" t="t" r="r" b="b"/>
              <a:pathLst>
                <a:path w="132" h="166" extrusionOk="0">
                  <a:moveTo>
                    <a:pt x="70" y="1"/>
                  </a:moveTo>
                  <a:cubicBezTo>
                    <a:pt x="39" y="1"/>
                    <a:pt x="12" y="33"/>
                    <a:pt x="8" y="80"/>
                  </a:cubicBezTo>
                  <a:cubicBezTo>
                    <a:pt x="1" y="125"/>
                    <a:pt x="27" y="165"/>
                    <a:pt x="57" y="165"/>
                  </a:cubicBezTo>
                  <a:cubicBezTo>
                    <a:pt x="59" y="165"/>
                    <a:pt x="61" y="166"/>
                    <a:pt x="63" y="166"/>
                  </a:cubicBezTo>
                  <a:cubicBezTo>
                    <a:pt x="94" y="166"/>
                    <a:pt x="121" y="133"/>
                    <a:pt x="128" y="91"/>
                  </a:cubicBezTo>
                  <a:cubicBezTo>
                    <a:pt x="132" y="42"/>
                    <a:pt x="106" y="5"/>
                    <a:pt x="75" y="1"/>
                  </a:cubicBezTo>
                  <a:cubicBezTo>
                    <a:pt x="74" y="1"/>
                    <a:pt x="72" y="1"/>
                    <a:pt x="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6"/>
            <p:cNvSpPr/>
            <p:nvPr/>
          </p:nvSpPr>
          <p:spPr>
            <a:xfrm>
              <a:off x="7982021" y="3089908"/>
              <a:ext cx="12747" cy="11558"/>
            </a:xfrm>
            <a:custGeom>
              <a:avLst/>
              <a:gdLst/>
              <a:ahLst/>
              <a:cxnLst/>
              <a:rect l="l" t="t" r="r" b="b"/>
              <a:pathLst>
                <a:path w="311" h="282" extrusionOk="0">
                  <a:moveTo>
                    <a:pt x="163" y="75"/>
                  </a:moveTo>
                  <a:cubicBezTo>
                    <a:pt x="166" y="77"/>
                    <a:pt x="169" y="79"/>
                    <a:pt x="172" y="81"/>
                  </a:cubicBezTo>
                  <a:cubicBezTo>
                    <a:pt x="191" y="96"/>
                    <a:pt x="195" y="111"/>
                    <a:pt x="195" y="122"/>
                  </a:cubicBezTo>
                  <a:cubicBezTo>
                    <a:pt x="191" y="141"/>
                    <a:pt x="179" y="160"/>
                    <a:pt x="169" y="160"/>
                  </a:cubicBezTo>
                  <a:cubicBezTo>
                    <a:pt x="167" y="162"/>
                    <a:pt x="164" y="163"/>
                    <a:pt x="160" y="163"/>
                  </a:cubicBezTo>
                  <a:cubicBezTo>
                    <a:pt x="150" y="163"/>
                    <a:pt x="137" y="157"/>
                    <a:pt x="131" y="148"/>
                  </a:cubicBezTo>
                  <a:cubicBezTo>
                    <a:pt x="124" y="137"/>
                    <a:pt x="120" y="129"/>
                    <a:pt x="127" y="111"/>
                  </a:cubicBezTo>
                  <a:cubicBezTo>
                    <a:pt x="136" y="92"/>
                    <a:pt x="151" y="82"/>
                    <a:pt x="163" y="75"/>
                  </a:cubicBezTo>
                  <a:close/>
                  <a:moveTo>
                    <a:pt x="176" y="0"/>
                  </a:moveTo>
                  <a:cubicBezTo>
                    <a:pt x="132" y="0"/>
                    <a:pt x="107" y="20"/>
                    <a:pt x="99" y="34"/>
                  </a:cubicBezTo>
                  <a:lnTo>
                    <a:pt x="99" y="34"/>
                  </a:lnTo>
                  <a:cubicBezTo>
                    <a:pt x="89" y="38"/>
                    <a:pt x="78" y="43"/>
                    <a:pt x="67" y="51"/>
                  </a:cubicBezTo>
                  <a:cubicBezTo>
                    <a:pt x="34" y="74"/>
                    <a:pt x="0" y="141"/>
                    <a:pt x="34" y="200"/>
                  </a:cubicBezTo>
                  <a:cubicBezTo>
                    <a:pt x="58" y="246"/>
                    <a:pt x="105" y="282"/>
                    <a:pt x="165" y="282"/>
                  </a:cubicBezTo>
                  <a:cubicBezTo>
                    <a:pt x="179" y="282"/>
                    <a:pt x="194" y="280"/>
                    <a:pt x="210" y="276"/>
                  </a:cubicBezTo>
                  <a:cubicBezTo>
                    <a:pt x="284" y="245"/>
                    <a:pt x="310" y="171"/>
                    <a:pt x="303" y="115"/>
                  </a:cubicBezTo>
                  <a:cubicBezTo>
                    <a:pt x="296" y="51"/>
                    <a:pt x="243" y="10"/>
                    <a:pt x="206" y="3"/>
                  </a:cubicBezTo>
                  <a:cubicBezTo>
                    <a:pt x="195" y="1"/>
                    <a:pt x="185" y="0"/>
                    <a:pt x="1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6"/>
            <p:cNvSpPr/>
            <p:nvPr/>
          </p:nvSpPr>
          <p:spPr>
            <a:xfrm>
              <a:off x="8000096" y="3084580"/>
              <a:ext cx="5533" cy="6886"/>
            </a:xfrm>
            <a:custGeom>
              <a:avLst/>
              <a:gdLst/>
              <a:ahLst/>
              <a:cxnLst/>
              <a:rect l="l" t="t" r="r" b="b"/>
              <a:pathLst>
                <a:path w="135" h="168" extrusionOk="0">
                  <a:moveTo>
                    <a:pt x="74" y="1"/>
                  </a:moveTo>
                  <a:cubicBezTo>
                    <a:pt x="46" y="1"/>
                    <a:pt x="18" y="33"/>
                    <a:pt x="7" y="73"/>
                  </a:cubicBezTo>
                  <a:cubicBezTo>
                    <a:pt x="0" y="118"/>
                    <a:pt x="19" y="163"/>
                    <a:pt x="52" y="166"/>
                  </a:cubicBezTo>
                  <a:cubicBezTo>
                    <a:pt x="55" y="167"/>
                    <a:pt x="58" y="167"/>
                    <a:pt x="61" y="167"/>
                  </a:cubicBezTo>
                  <a:cubicBezTo>
                    <a:pt x="89" y="167"/>
                    <a:pt x="117" y="139"/>
                    <a:pt x="128" y="95"/>
                  </a:cubicBezTo>
                  <a:cubicBezTo>
                    <a:pt x="135" y="51"/>
                    <a:pt x="116" y="6"/>
                    <a:pt x="83" y="2"/>
                  </a:cubicBezTo>
                  <a:cubicBezTo>
                    <a:pt x="80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6"/>
            <p:cNvSpPr/>
            <p:nvPr/>
          </p:nvSpPr>
          <p:spPr>
            <a:xfrm>
              <a:off x="8013703" y="3073759"/>
              <a:ext cx="5287" cy="6189"/>
            </a:xfrm>
            <a:custGeom>
              <a:avLst/>
              <a:gdLst/>
              <a:ahLst/>
              <a:cxnLst/>
              <a:rect l="l" t="t" r="r" b="b"/>
              <a:pathLst>
                <a:path w="129" h="151" extrusionOk="0">
                  <a:moveTo>
                    <a:pt x="66" y="1"/>
                  </a:moveTo>
                  <a:cubicBezTo>
                    <a:pt x="35" y="1"/>
                    <a:pt x="8" y="29"/>
                    <a:pt x="4" y="68"/>
                  </a:cubicBezTo>
                  <a:cubicBezTo>
                    <a:pt x="1" y="109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0" y="151"/>
                    <a:pt x="120" y="121"/>
                    <a:pt x="124" y="79"/>
                  </a:cubicBezTo>
                  <a:cubicBezTo>
                    <a:pt x="128" y="38"/>
                    <a:pt x="106" y="4"/>
                    <a:pt x="72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6"/>
            <p:cNvSpPr/>
            <p:nvPr/>
          </p:nvSpPr>
          <p:spPr>
            <a:xfrm>
              <a:off x="8024647" y="3064087"/>
              <a:ext cx="11313" cy="5533"/>
            </a:xfrm>
            <a:custGeom>
              <a:avLst/>
              <a:gdLst/>
              <a:ahLst/>
              <a:cxnLst/>
              <a:rect l="l" t="t" r="r" b="b"/>
              <a:pathLst>
                <a:path w="276" h="135" extrusionOk="0">
                  <a:moveTo>
                    <a:pt x="104" y="0"/>
                  </a:moveTo>
                  <a:cubicBezTo>
                    <a:pt x="44" y="0"/>
                    <a:pt x="1" y="29"/>
                    <a:pt x="6" y="54"/>
                  </a:cubicBezTo>
                  <a:cubicBezTo>
                    <a:pt x="10" y="87"/>
                    <a:pt x="63" y="110"/>
                    <a:pt x="122" y="125"/>
                  </a:cubicBezTo>
                  <a:cubicBezTo>
                    <a:pt x="151" y="130"/>
                    <a:pt x="178" y="134"/>
                    <a:pt x="201" y="134"/>
                  </a:cubicBezTo>
                  <a:cubicBezTo>
                    <a:pt x="227" y="134"/>
                    <a:pt x="247" y="129"/>
                    <a:pt x="256" y="113"/>
                  </a:cubicBezTo>
                  <a:cubicBezTo>
                    <a:pt x="275" y="87"/>
                    <a:pt x="230" y="23"/>
                    <a:pt x="148" y="6"/>
                  </a:cubicBezTo>
                  <a:cubicBezTo>
                    <a:pt x="133" y="2"/>
                    <a:pt x="118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6"/>
            <p:cNvSpPr/>
            <p:nvPr/>
          </p:nvSpPr>
          <p:spPr>
            <a:xfrm>
              <a:off x="8041369" y="3056135"/>
              <a:ext cx="5615" cy="6148"/>
            </a:xfrm>
            <a:custGeom>
              <a:avLst/>
              <a:gdLst/>
              <a:ahLst/>
              <a:cxnLst/>
              <a:rect l="l" t="t" r="r" b="b"/>
              <a:pathLst>
                <a:path w="137" h="150" extrusionOk="0">
                  <a:moveTo>
                    <a:pt x="84" y="0"/>
                  </a:moveTo>
                  <a:cubicBezTo>
                    <a:pt x="60" y="0"/>
                    <a:pt x="29" y="18"/>
                    <a:pt x="17" y="57"/>
                  </a:cubicBezTo>
                  <a:cubicBezTo>
                    <a:pt x="1" y="112"/>
                    <a:pt x="34" y="150"/>
                    <a:pt x="63" y="150"/>
                  </a:cubicBezTo>
                  <a:cubicBezTo>
                    <a:pt x="67" y="150"/>
                    <a:pt x="72" y="149"/>
                    <a:pt x="76" y="147"/>
                  </a:cubicBezTo>
                  <a:cubicBezTo>
                    <a:pt x="107" y="136"/>
                    <a:pt x="125" y="110"/>
                    <a:pt x="133" y="95"/>
                  </a:cubicBezTo>
                  <a:cubicBezTo>
                    <a:pt x="136" y="72"/>
                    <a:pt x="133" y="43"/>
                    <a:pt x="114" y="16"/>
                  </a:cubicBezTo>
                  <a:cubicBezTo>
                    <a:pt x="108" y="5"/>
                    <a:pt x="97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6"/>
            <p:cNvSpPr/>
            <p:nvPr/>
          </p:nvSpPr>
          <p:spPr>
            <a:xfrm>
              <a:off x="8053378" y="3045110"/>
              <a:ext cx="5369" cy="6189"/>
            </a:xfrm>
            <a:custGeom>
              <a:avLst/>
              <a:gdLst/>
              <a:ahLst/>
              <a:cxnLst/>
              <a:rect l="l" t="t" r="r" b="b"/>
              <a:pathLst>
                <a:path w="131" h="151" extrusionOk="0">
                  <a:moveTo>
                    <a:pt x="65" y="0"/>
                  </a:moveTo>
                  <a:cubicBezTo>
                    <a:pt x="36" y="0"/>
                    <a:pt x="11" y="32"/>
                    <a:pt x="4" y="69"/>
                  </a:cubicBezTo>
                  <a:cubicBezTo>
                    <a:pt x="0" y="110"/>
                    <a:pt x="22" y="147"/>
                    <a:pt x="57" y="150"/>
                  </a:cubicBezTo>
                  <a:cubicBezTo>
                    <a:pt x="59" y="151"/>
                    <a:pt x="61" y="151"/>
                    <a:pt x="63" y="151"/>
                  </a:cubicBezTo>
                  <a:cubicBezTo>
                    <a:pt x="93" y="151"/>
                    <a:pt x="120" y="122"/>
                    <a:pt x="124" y="83"/>
                  </a:cubicBezTo>
                  <a:cubicBezTo>
                    <a:pt x="131" y="43"/>
                    <a:pt x="109" y="5"/>
                    <a:pt x="74" y="1"/>
                  </a:cubicBezTo>
                  <a:cubicBezTo>
                    <a:pt x="71" y="1"/>
                    <a:pt x="68" y="0"/>
                    <a:pt x="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6"/>
            <p:cNvSpPr/>
            <p:nvPr/>
          </p:nvSpPr>
          <p:spPr>
            <a:xfrm>
              <a:off x="7856643" y="2547865"/>
              <a:ext cx="214734" cy="213668"/>
            </a:xfrm>
            <a:custGeom>
              <a:avLst/>
              <a:gdLst/>
              <a:ahLst/>
              <a:cxnLst/>
              <a:rect l="l" t="t" r="r" b="b"/>
              <a:pathLst>
                <a:path w="5239" h="5213" extrusionOk="0">
                  <a:moveTo>
                    <a:pt x="2418" y="1"/>
                  </a:moveTo>
                  <a:cubicBezTo>
                    <a:pt x="1908" y="1"/>
                    <a:pt x="1528" y="32"/>
                    <a:pt x="1528" y="32"/>
                  </a:cubicBezTo>
                  <a:lnTo>
                    <a:pt x="1" y="1570"/>
                  </a:lnTo>
                  <a:lnTo>
                    <a:pt x="3702" y="5212"/>
                  </a:lnTo>
                  <a:cubicBezTo>
                    <a:pt x="3702" y="5212"/>
                    <a:pt x="4457" y="3016"/>
                    <a:pt x="4983" y="1081"/>
                  </a:cubicBezTo>
                  <a:cubicBezTo>
                    <a:pt x="5239" y="148"/>
                    <a:pt x="3524" y="1"/>
                    <a:pt x="2418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6"/>
            <p:cNvSpPr/>
            <p:nvPr/>
          </p:nvSpPr>
          <p:spPr>
            <a:xfrm>
              <a:off x="7891400" y="2604836"/>
              <a:ext cx="5574" cy="13239"/>
            </a:xfrm>
            <a:custGeom>
              <a:avLst/>
              <a:gdLst/>
              <a:ahLst/>
              <a:cxnLst/>
              <a:rect l="l" t="t" r="r" b="b"/>
              <a:pathLst>
                <a:path w="136" h="323" extrusionOk="0">
                  <a:moveTo>
                    <a:pt x="53" y="1"/>
                  </a:moveTo>
                  <a:cubicBezTo>
                    <a:pt x="19" y="5"/>
                    <a:pt x="1" y="80"/>
                    <a:pt x="8" y="169"/>
                  </a:cubicBezTo>
                  <a:cubicBezTo>
                    <a:pt x="15" y="257"/>
                    <a:pt x="51" y="323"/>
                    <a:pt x="80" y="323"/>
                  </a:cubicBezTo>
                  <a:cubicBezTo>
                    <a:pt x="81" y="323"/>
                    <a:pt x="81" y="323"/>
                    <a:pt x="82" y="323"/>
                  </a:cubicBezTo>
                  <a:cubicBezTo>
                    <a:pt x="116" y="319"/>
                    <a:pt x="135" y="244"/>
                    <a:pt x="127" y="158"/>
                  </a:cubicBezTo>
                  <a:cubicBezTo>
                    <a:pt x="120" y="68"/>
                    <a:pt x="87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6"/>
            <p:cNvSpPr/>
            <p:nvPr/>
          </p:nvSpPr>
          <p:spPr>
            <a:xfrm>
              <a:off x="7898736" y="2618198"/>
              <a:ext cx="10616" cy="5041"/>
            </a:xfrm>
            <a:custGeom>
              <a:avLst/>
              <a:gdLst/>
              <a:ahLst/>
              <a:cxnLst/>
              <a:rect l="l" t="t" r="r" b="b"/>
              <a:pathLst>
                <a:path w="259" h="123" extrusionOk="0">
                  <a:moveTo>
                    <a:pt x="127" y="0"/>
                  </a:moveTo>
                  <a:cubicBezTo>
                    <a:pt x="56" y="0"/>
                    <a:pt x="1" y="30"/>
                    <a:pt x="1" y="60"/>
                  </a:cubicBezTo>
                  <a:cubicBezTo>
                    <a:pt x="1" y="93"/>
                    <a:pt x="56" y="123"/>
                    <a:pt x="127" y="123"/>
                  </a:cubicBezTo>
                  <a:cubicBezTo>
                    <a:pt x="199" y="123"/>
                    <a:pt x="258" y="93"/>
                    <a:pt x="258" y="60"/>
                  </a:cubicBezTo>
                  <a:cubicBezTo>
                    <a:pt x="258" y="30"/>
                    <a:pt x="19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6"/>
            <p:cNvSpPr/>
            <p:nvPr/>
          </p:nvSpPr>
          <p:spPr>
            <a:xfrm>
              <a:off x="7912057" y="2631026"/>
              <a:ext cx="4959" cy="10944"/>
            </a:xfrm>
            <a:custGeom>
              <a:avLst/>
              <a:gdLst/>
              <a:ahLst/>
              <a:cxnLst/>
              <a:rect l="l" t="t" r="r" b="b"/>
              <a:pathLst>
                <a:path w="121" h="267" extrusionOk="0">
                  <a:moveTo>
                    <a:pt x="40" y="1"/>
                  </a:moveTo>
                  <a:cubicBezTo>
                    <a:pt x="35" y="1"/>
                    <a:pt x="31" y="2"/>
                    <a:pt x="26" y="4"/>
                  </a:cubicBezTo>
                  <a:cubicBezTo>
                    <a:pt x="0" y="23"/>
                    <a:pt x="4" y="75"/>
                    <a:pt x="0" y="132"/>
                  </a:cubicBezTo>
                  <a:cubicBezTo>
                    <a:pt x="4" y="187"/>
                    <a:pt x="0" y="244"/>
                    <a:pt x="26" y="263"/>
                  </a:cubicBezTo>
                  <a:cubicBezTo>
                    <a:pt x="30" y="265"/>
                    <a:pt x="35" y="266"/>
                    <a:pt x="40" y="266"/>
                  </a:cubicBezTo>
                  <a:cubicBezTo>
                    <a:pt x="72" y="266"/>
                    <a:pt x="121" y="216"/>
                    <a:pt x="121" y="132"/>
                  </a:cubicBezTo>
                  <a:cubicBezTo>
                    <a:pt x="121" y="51"/>
                    <a:pt x="73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6"/>
            <p:cNvSpPr/>
            <p:nvPr/>
          </p:nvSpPr>
          <p:spPr>
            <a:xfrm>
              <a:off x="7921238" y="2641724"/>
              <a:ext cx="15985" cy="14059"/>
            </a:xfrm>
            <a:custGeom>
              <a:avLst/>
              <a:gdLst/>
              <a:ahLst/>
              <a:cxnLst/>
              <a:rect l="l" t="t" r="r" b="b"/>
              <a:pathLst>
                <a:path w="390" h="343" extrusionOk="0">
                  <a:moveTo>
                    <a:pt x="196" y="75"/>
                  </a:moveTo>
                  <a:cubicBezTo>
                    <a:pt x="202" y="78"/>
                    <a:pt x="208" y="82"/>
                    <a:pt x="214" y="87"/>
                  </a:cubicBezTo>
                  <a:cubicBezTo>
                    <a:pt x="266" y="124"/>
                    <a:pt x="285" y="195"/>
                    <a:pt x="206" y="218"/>
                  </a:cubicBezTo>
                  <a:cubicBezTo>
                    <a:pt x="194" y="221"/>
                    <a:pt x="184" y="222"/>
                    <a:pt x="175" y="222"/>
                  </a:cubicBezTo>
                  <a:cubicBezTo>
                    <a:pt x="122" y="222"/>
                    <a:pt x="110" y="172"/>
                    <a:pt x="139" y="124"/>
                  </a:cubicBezTo>
                  <a:cubicBezTo>
                    <a:pt x="156" y="94"/>
                    <a:pt x="178" y="83"/>
                    <a:pt x="196" y="75"/>
                  </a:cubicBezTo>
                  <a:close/>
                  <a:moveTo>
                    <a:pt x="199" y="1"/>
                  </a:moveTo>
                  <a:cubicBezTo>
                    <a:pt x="141" y="1"/>
                    <a:pt x="109" y="34"/>
                    <a:pt x="108" y="46"/>
                  </a:cubicBezTo>
                  <a:lnTo>
                    <a:pt x="108" y="46"/>
                  </a:lnTo>
                  <a:cubicBezTo>
                    <a:pt x="97" y="52"/>
                    <a:pt x="86" y="60"/>
                    <a:pt x="76" y="69"/>
                  </a:cubicBezTo>
                  <a:cubicBezTo>
                    <a:pt x="42" y="98"/>
                    <a:pt x="1" y="162"/>
                    <a:pt x="31" y="244"/>
                  </a:cubicBezTo>
                  <a:cubicBezTo>
                    <a:pt x="51" y="309"/>
                    <a:pt x="121" y="343"/>
                    <a:pt x="186" y="343"/>
                  </a:cubicBezTo>
                  <a:cubicBezTo>
                    <a:pt x="206" y="343"/>
                    <a:pt x="226" y="340"/>
                    <a:pt x="243" y="333"/>
                  </a:cubicBezTo>
                  <a:cubicBezTo>
                    <a:pt x="318" y="315"/>
                    <a:pt x="390" y="226"/>
                    <a:pt x="371" y="143"/>
                  </a:cubicBezTo>
                  <a:cubicBezTo>
                    <a:pt x="352" y="64"/>
                    <a:pt x="295" y="28"/>
                    <a:pt x="251" y="9"/>
                  </a:cubicBezTo>
                  <a:cubicBezTo>
                    <a:pt x="232" y="3"/>
                    <a:pt x="214" y="1"/>
                    <a:pt x="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6"/>
            <p:cNvSpPr/>
            <p:nvPr/>
          </p:nvSpPr>
          <p:spPr>
            <a:xfrm>
              <a:off x="7940379" y="2661397"/>
              <a:ext cx="6189" cy="8034"/>
            </a:xfrm>
            <a:custGeom>
              <a:avLst/>
              <a:gdLst/>
              <a:ahLst/>
              <a:cxnLst/>
              <a:rect l="l" t="t" r="r" b="b"/>
              <a:pathLst>
                <a:path w="151" h="196" extrusionOk="0">
                  <a:moveTo>
                    <a:pt x="93" y="1"/>
                  </a:moveTo>
                  <a:cubicBezTo>
                    <a:pt x="65" y="1"/>
                    <a:pt x="33" y="32"/>
                    <a:pt x="19" y="77"/>
                  </a:cubicBezTo>
                  <a:cubicBezTo>
                    <a:pt x="1" y="130"/>
                    <a:pt x="12" y="182"/>
                    <a:pt x="42" y="194"/>
                  </a:cubicBezTo>
                  <a:cubicBezTo>
                    <a:pt x="46" y="195"/>
                    <a:pt x="50" y="196"/>
                    <a:pt x="55" y="196"/>
                  </a:cubicBezTo>
                  <a:cubicBezTo>
                    <a:pt x="84" y="196"/>
                    <a:pt x="115" y="164"/>
                    <a:pt x="131" y="115"/>
                  </a:cubicBezTo>
                  <a:cubicBezTo>
                    <a:pt x="150" y="63"/>
                    <a:pt x="139" y="10"/>
                    <a:pt x="105" y="3"/>
                  </a:cubicBezTo>
                  <a:cubicBezTo>
                    <a:pt x="102" y="2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6"/>
            <p:cNvSpPr/>
            <p:nvPr/>
          </p:nvSpPr>
          <p:spPr>
            <a:xfrm>
              <a:off x="7951691" y="2666562"/>
              <a:ext cx="6476" cy="15821"/>
            </a:xfrm>
            <a:custGeom>
              <a:avLst/>
              <a:gdLst/>
              <a:ahLst/>
              <a:cxnLst/>
              <a:rect l="l" t="t" r="r" b="b"/>
              <a:pathLst>
                <a:path w="158" h="386" extrusionOk="0">
                  <a:moveTo>
                    <a:pt x="110" y="1"/>
                  </a:moveTo>
                  <a:cubicBezTo>
                    <a:pt x="77" y="1"/>
                    <a:pt x="38" y="81"/>
                    <a:pt x="19" y="184"/>
                  </a:cubicBezTo>
                  <a:cubicBezTo>
                    <a:pt x="1" y="292"/>
                    <a:pt x="12" y="382"/>
                    <a:pt x="45" y="385"/>
                  </a:cubicBezTo>
                  <a:cubicBezTo>
                    <a:pt x="47" y="386"/>
                    <a:pt x="48" y="386"/>
                    <a:pt x="50" y="386"/>
                  </a:cubicBezTo>
                  <a:cubicBezTo>
                    <a:pt x="83" y="386"/>
                    <a:pt x="122" y="306"/>
                    <a:pt x="140" y="206"/>
                  </a:cubicBezTo>
                  <a:cubicBezTo>
                    <a:pt x="158" y="97"/>
                    <a:pt x="143" y="8"/>
                    <a:pt x="113" y="1"/>
                  </a:cubicBezTo>
                  <a:cubicBezTo>
                    <a:pt x="112" y="1"/>
                    <a:pt x="111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6"/>
            <p:cNvSpPr/>
            <p:nvPr/>
          </p:nvSpPr>
          <p:spPr>
            <a:xfrm>
              <a:off x="7959027" y="2681890"/>
              <a:ext cx="12173" cy="5123"/>
            </a:xfrm>
            <a:custGeom>
              <a:avLst/>
              <a:gdLst/>
              <a:ahLst/>
              <a:cxnLst/>
              <a:rect l="l" t="t" r="r" b="b"/>
              <a:pathLst>
                <a:path w="297" h="125" extrusionOk="0">
                  <a:moveTo>
                    <a:pt x="183" y="0"/>
                  </a:moveTo>
                  <a:cubicBezTo>
                    <a:pt x="170" y="0"/>
                    <a:pt x="157" y="1"/>
                    <a:pt x="143" y="3"/>
                  </a:cubicBezTo>
                  <a:cubicBezTo>
                    <a:pt x="61" y="11"/>
                    <a:pt x="1" y="44"/>
                    <a:pt x="5" y="78"/>
                  </a:cubicBezTo>
                  <a:cubicBezTo>
                    <a:pt x="8" y="107"/>
                    <a:pt x="58" y="125"/>
                    <a:pt x="122" y="125"/>
                  </a:cubicBezTo>
                  <a:cubicBezTo>
                    <a:pt x="132" y="125"/>
                    <a:pt x="143" y="124"/>
                    <a:pt x="154" y="123"/>
                  </a:cubicBezTo>
                  <a:cubicBezTo>
                    <a:pt x="237" y="112"/>
                    <a:pt x="297" y="78"/>
                    <a:pt x="292" y="44"/>
                  </a:cubicBezTo>
                  <a:cubicBezTo>
                    <a:pt x="289" y="20"/>
                    <a:pt x="243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6"/>
            <p:cNvSpPr/>
            <p:nvPr/>
          </p:nvSpPr>
          <p:spPr>
            <a:xfrm>
              <a:off x="7972840" y="2689924"/>
              <a:ext cx="15493" cy="14837"/>
            </a:xfrm>
            <a:custGeom>
              <a:avLst/>
              <a:gdLst/>
              <a:ahLst/>
              <a:cxnLst/>
              <a:rect l="l" t="t" r="r" b="b"/>
              <a:pathLst>
                <a:path w="378" h="362" extrusionOk="0">
                  <a:moveTo>
                    <a:pt x="176" y="1"/>
                  </a:moveTo>
                  <a:cubicBezTo>
                    <a:pt x="132" y="1"/>
                    <a:pt x="107" y="21"/>
                    <a:pt x="112" y="31"/>
                  </a:cubicBezTo>
                  <a:cubicBezTo>
                    <a:pt x="117" y="47"/>
                    <a:pt x="161" y="50"/>
                    <a:pt x="206" y="91"/>
                  </a:cubicBezTo>
                  <a:cubicBezTo>
                    <a:pt x="251" y="133"/>
                    <a:pt x="274" y="200"/>
                    <a:pt x="206" y="233"/>
                  </a:cubicBezTo>
                  <a:cubicBezTo>
                    <a:pt x="191" y="239"/>
                    <a:pt x="178" y="242"/>
                    <a:pt x="167" y="242"/>
                  </a:cubicBezTo>
                  <a:cubicBezTo>
                    <a:pt x="130" y="242"/>
                    <a:pt x="119" y="210"/>
                    <a:pt x="143" y="170"/>
                  </a:cubicBezTo>
                  <a:cubicBezTo>
                    <a:pt x="165" y="121"/>
                    <a:pt x="202" y="129"/>
                    <a:pt x="213" y="114"/>
                  </a:cubicBezTo>
                  <a:cubicBezTo>
                    <a:pt x="217" y="110"/>
                    <a:pt x="213" y="91"/>
                    <a:pt x="187" y="81"/>
                  </a:cubicBezTo>
                  <a:cubicBezTo>
                    <a:pt x="181" y="78"/>
                    <a:pt x="173" y="76"/>
                    <a:pt x="164" y="76"/>
                  </a:cubicBezTo>
                  <a:cubicBezTo>
                    <a:pt x="137" y="76"/>
                    <a:pt x="103" y="89"/>
                    <a:pt x="75" y="114"/>
                  </a:cubicBezTo>
                  <a:cubicBezTo>
                    <a:pt x="45" y="143"/>
                    <a:pt x="0" y="211"/>
                    <a:pt x="45" y="293"/>
                  </a:cubicBezTo>
                  <a:cubicBezTo>
                    <a:pt x="73" y="339"/>
                    <a:pt x="124" y="361"/>
                    <a:pt x="175" y="361"/>
                  </a:cubicBezTo>
                  <a:cubicBezTo>
                    <a:pt x="206" y="361"/>
                    <a:pt x="237" y="353"/>
                    <a:pt x="262" y="338"/>
                  </a:cubicBezTo>
                  <a:cubicBezTo>
                    <a:pt x="333" y="308"/>
                    <a:pt x="377" y="215"/>
                    <a:pt x="355" y="143"/>
                  </a:cubicBezTo>
                  <a:cubicBezTo>
                    <a:pt x="341" y="73"/>
                    <a:pt x="288" y="36"/>
                    <a:pt x="247" y="17"/>
                  </a:cubicBezTo>
                  <a:cubicBezTo>
                    <a:pt x="220" y="5"/>
                    <a:pt x="196" y="1"/>
                    <a:pt x="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6"/>
            <p:cNvSpPr/>
            <p:nvPr/>
          </p:nvSpPr>
          <p:spPr>
            <a:xfrm>
              <a:off x="7990915" y="2708654"/>
              <a:ext cx="4918" cy="15821"/>
            </a:xfrm>
            <a:custGeom>
              <a:avLst/>
              <a:gdLst/>
              <a:ahLst/>
              <a:cxnLst/>
              <a:rect l="l" t="t" r="r" b="b"/>
              <a:pathLst>
                <a:path w="120" h="386" extrusionOk="0">
                  <a:moveTo>
                    <a:pt x="60" y="0"/>
                  </a:moveTo>
                  <a:cubicBezTo>
                    <a:pt x="26" y="0"/>
                    <a:pt x="0" y="90"/>
                    <a:pt x="0" y="195"/>
                  </a:cubicBezTo>
                  <a:cubicBezTo>
                    <a:pt x="0" y="300"/>
                    <a:pt x="26" y="386"/>
                    <a:pt x="60" y="386"/>
                  </a:cubicBezTo>
                  <a:cubicBezTo>
                    <a:pt x="93" y="386"/>
                    <a:pt x="119" y="300"/>
                    <a:pt x="119" y="195"/>
                  </a:cubicBezTo>
                  <a:cubicBezTo>
                    <a:pt x="119" y="90"/>
                    <a:pt x="93" y="0"/>
                    <a:pt x="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6"/>
            <p:cNvSpPr/>
            <p:nvPr/>
          </p:nvSpPr>
          <p:spPr>
            <a:xfrm>
              <a:off x="7861521" y="2484337"/>
              <a:ext cx="109519" cy="126078"/>
            </a:xfrm>
            <a:custGeom>
              <a:avLst/>
              <a:gdLst/>
              <a:ahLst/>
              <a:cxnLst/>
              <a:rect l="l" t="t" r="r" b="b"/>
              <a:pathLst>
                <a:path w="2672" h="3076" extrusionOk="0">
                  <a:moveTo>
                    <a:pt x="2656" y="1"/>
                  </a:moveTo>
                  <a:cubicBezTo>
                    <a:pt x="2637" y="1"/>
                    <a:pt x="2497" y="178"/>
                    <a:pt x="2261" y="442"/>
                  </a:cubicBezTo>
                  <a:cubicBezTo>
                    <a:pt x="1992" y="753"/>
                    <a:pt x="1671" y="1115"/>
                    <a:pt x="1316" y="1522"/>
                  </a:cubicBezTo>
                  <a:cubicBezTo>
                    <a:pt x="946" y="1940"/>
                    <a:pt x="614" y="2321"/>
                    <a:pt x="375" y="2601"/>
                  </a:cubicBezTo>
                  <a:cubicBezTo>
                    <a:pt x="139" y="2885"/>
                    <a:pt x="1" y="3064"/>
                    <a:pt x="12" y="3075"/>
                  </a:cubicBezTo>
                  <a:cubicBezTo>
                    <a:pt x="13" y="3076"/>
                    <a:pt x="13" y="3076"/>
                    <a:pt x="14" y="3076"/>
                  </a:cubicBezTo>
                  <a:cubicBezTo>
                    <a:pt x="35" y="3076"/>
                    <a:pt x="197" y="2917"/>
                    <a:pt x="438" y="2661"/>
                  </a:cubicBezTo>
                  <a:cubicBezTo>
                    <a:pt x="692" y="2392"/>
                    <a:pt x="1035" y="2018"/>
                    <a:pt x="1406" y="1601"/>
                  </a:cubicBezTo>
                  <a:cubicBezTo>
                    <a:pt x="1775" y="1178"/>
                    <a:pt x="2104" y="789"/>
                    <a:pt x="2328" y="498"/>
                  </a:cubicBezTo>
                  <a:cubicBezTo>
                    <a:pt x="2552" y="207"/>
                    <a:pt x="2671" y="9"/>
                    <a:pt x="2657" y="1"/>
                  </a:cubicBezTo>
                  <a:cubicBezTo>
                    <a:pt x="2657" y="1"/>
                    <a:pt x="2656" y="1"/>
                    <a:pt x="2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6"/>
            <p:cNvSpPr/>
            <p:nvPr/>
          </p:nvSpPr>
          <p:spPr>
            <a:xfrm>
              <a:off x="8066084" y="3046135"/>
              <a:ext cx="10903" cy="5451"/>
            </a:xfrm>
            <a:custGeom>
              <a:avLst/>
              <a:gdLst/>
              <a:ahLst/>
              <a:cxnLst/>
              <a:rect l="l" t="t" r="r" b="b"/>
              <a:pathLst>
                <a:path w="266" h="133" extrusionOk="0">
                  <a:moveTo>
                    <a:pt x="84" y="1"/>
                  </a:moveTo>
                  <a:cubicBezTo>
                    <a:pt x="45" y="1"/>
                    <a:pt x="15" y="13"/>
                    <a:pt x="7" y="36"/>
                  </a:cubicBezTo>
                  <a:cubicBezTo>
                    <a:pt x="0" y="70"/>
                    <a:pt x="49" y="107"/>
                    <a:pt x="119" y="125"/>
                  </a:cubicBezTo>
                  <a:cubicBezTo>
                    <a:pt x="140" y="130"/>
                    <a:pt x="160" y="132"/>
                    <a:pt x="178" y="132"/>
                  </a:cubicBezTo>
                  <a:cubicBezTo>
                    <a:pt x="220" y="132"/>
                    <a:pt x="253" y="120"/>
                    <a:pt x="258" y="99"/>
                  </a:cubicBezTo>
                  <a:cubicBezTo>
                    <a:pt x="266" y="66"/>
                    <a:pt x="217" y="25"/>
                    <a:pt x="145" y="10"/>
                  </a:cubicBezTo>
                  <a:cubicBezTo>
                    <a:pt x="124" y="4"/>
                    <a:pt x="103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6"/>
            <p:cNvSpPr/>
            <p:nvPr/>
          </p:nvSpPr>
          <p:spPr>
            <a:xfrm>
              <a:off x="8079774" y="3036421"/>
              <a:ext cx="12214" cy="9427"/>
            </a:xfrm>
            <a:custGeom>
              <a:avLst/>
              <a:gdLst/>
              <a:ahLst/>
              <a:cxnLst/>
              <a:rect l="l" t="t" r="r" b="b"/>
              <a:pathLst>
                <a:path w="298" h="230" extrusionOk="0">
                  <a:moveTo>
                    <a:pt x="126" y="68"/>
                  </a:moveTo>
                  <a:cubicBezTo>
                    <a:pt x="138" y="72"/>
                    <a:pt x="152" y="77"/>
                    <a:pt x="163" y="86"/>
                  </a:cubicBezTo>
                  <a:cubicBezTo>
                    <a:pt x="178" y="93"/>
                    <a:pt x="178" y="101"/>
                    <a:pt x="178" y="109"/>
                  </a:cubicBezTo>
                  <a:cubicBezTo>
                    <a:pt x="178" y="108"/>
                    <a:pt x="178" y="108"/>
                    <a:pt x="178" y="108"/>
                  </a:cubicBezTo>
                  <a:lnTo>
                    <a:pt x="178" y="108"/>
                  </a:lnTo>
                  <a:cubicBezTo>
                    <a:pt x="177" y="108"/>
                    <a:pt x="178" y="108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5" y="109"/>
                    <a:pt x="172" y="110"/>
                    <a:pt x="170" y="110"/>
                  </a:cubicBezTo>
                  <a:cubicBezTo>
                    <a:pt x="148" y="110"/>
                    <a:pt x="122" y="90"/>
                    <a:pt x="122" y="90"/>
                  </a:cubicBezTo>
                  <a:cubicBezTo>
                    <a:pt x="120" y="82"/>
                    <a:pt x="122" y="74"/>
                    <a:pt x="126" y="68"/>
                  </a:cubicBezTo>
                  <a:close/>
                  <a:moveTo>
                    <a:pt x="183" y="115"/>
                  </a:moveTo>
                  <a:cubicBezTo>
                    <a:pt x="184" y="115"/>
                    <a:pt x="184" y="116"/>
                    <a:pt x="185" y="116"/>
                  </a:cubicBezTo>
                  <a:cubicBezTo>
                    <a:pt x="186" y="117"/>
                    <a:pt x="186" y="118"/>
                    <a:pt x="186" y="118"/>
                  </a:cubicBezTo>
                  <a:cubicBezTo>
                    <a:pt x="185" y="118"/>
                    <a:pt x="184" y="117"/>
                    <a:pt x="183" y="115"/>
                  </a:cubicBezTo>
                  <a:close/>
                  <a:moveTo>
                    <a:pt x="178" y="0"/>
                  </a:moveTo>
                  <a:cubicBezTo>
                    <a:pt x="153" y="1"/>
                    <a:pt x="134" y="8"/>
                    <a:pt x="122" y="15"/>
                  </a:cubicBezTo>
                  <a:lnTo>
                    <a:pt x="122" y="15"/>
                  </a:lnTo>
                  <a:cubicBezTo>
                    <a:pt x="122" y="15"/>
                    <a:pt x="122" y="15"/>
                    <a:pt x="122" y="15"/>
                  </a:cubicBezTo>
                  <a:cubicBezTo>
                    <a:pt x="118" y="15"/>
                    <a:pt x="115" y="15"/>
                    <a:pt x="111" y="15"/>
                  </a:cubicBezTo>
                  <a:cubicBezTo>
                    <a:pt x="90" y="15"/>
                    <a:pt x="63" y="24"/>
                    <a:pt x="44" y="53"/>
                  </a:cubicBezTo>
                  <a:cubicBezTo>
                    <a:pt x="1" y="132"/>
                    <a:pt x="72" y="229"/>
                    <a:pt x="169" y="229"/>
                  </a:cubicBezTo>
                  <a:cubicBezTo>
                    <a:pt x="181" y="229"/>
                    <a:pt x="194" y="228"/>
                    <a:pt x="208" y="224"/>
                  </a:cubicBezTo>
                  <a:cubicBezTo>
                    <a:pt x="242" y="217"/>
                    <a:pt x="271" y="191"/>
                    <a:pt x="287" y="157"/>
                  </a:cubicBezTo>
                  <a:cubicBezTo>
                    <a:pt x="297" y="124"/>
                    <a:pt x="294" y="93"/>
                    <a:pt x="282" y="71"/>
                  </a:cubicBezTo>
                  <a:cubicBezTo>
                    <a:pt x="260" y="23"/>
                    <a:pt x="208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6"/>
            <p:cNvSpPr/>
            <p:nvPr/>
          </p:nvSpPr>
          <p:spPr>
            <a:xfrm>
              <a:off x="7206023" y="2581187"/>
              <a:ext cx="779418" cy="357001"/>
            </a:xfrm>
            <a:custGeom>
              <a:avLst/>
              <a:gdLst/>
              <a:ahLst/>
              <a:cxnLst/>
              <a:rect l="l" t="t" r="r" b="b"/>
              <a:pathLst>
                <a:path w="19016" h="8710" extrusionOk="0">
                  <a:moveTo>
                    <a:pt x="4381" y="1"/>
                  </a:moveTo>
                  <a:cubicBezTo>
                    <a:pt x="4332" y="1"/>
                    <a:pt x="4282" y="19"/>
                    <a:pt x="4240" y="59"/>
                  </a:cubicBezTo>
                  <a:cubicBezTo>
                    <a:pt x="4087" y="197"/>
                    <a:pt x="3952" y="772"/>
                    <a:pt x="4075" y="1467"/>
                  </a:cubicBezTo>
                  <a:cubicBezTo>
                    <a:pt x="4079" y="1479"/>
                    <a:pt x="4079" y="1489"/>
                    <a:pt x="4079" y="1501"/>
                  </a:cubicBezTo>
                  <a:cubicBezTo>
                    <a:pt x="4112" y="1714"/>
                    <a:pt x="4060" y="1793"/>
                    <a:pt x="3964" y="1793"/>
                  </a:cubicBezTo>
                  <a:cubicBezTo>
                    <a:pt x="3742" y="1793"/>
                    <a:pt x="3282" y="1367"/>
                    <a:pt x="3071" y="1179"/>
                  </a:cubicBezTo>
                  <a:cubicBezTo>
                    <a:pt x="2773" y="912"/>
                    <a:pt x="1832" y="144"/>
                    <a:pt x="1653" y="144"/>
                  </a:cubicBezTo>
                  <a:cubicBezTo>
                    <a:pt x="1650" y="144"/>
                    <a:pt x="1647" y="144"/>
                    <a:pt x="1644" y="145"/>
                  </a:cubicBezTo>
                  <a:cubicBezTo>
                    <a:pt x="1416" y="186"/>
                    <a:pt x="1420" y="443"/>
                    <a:pt x="1726" y="705"/>
                  </a:cubicBezTo>
                  <a:cubicBezTo>
                    <a:pt x="2040" y="974"/>
                    <a:pt x="2902" y="1826"/>
                    <a:pt x="2757" y="1982"/>
                  </a:cubicBezTo>
                  <a:cubicBezTo>
                    <a:pt x="2750" y="1990"/>
                    <a:pt x="2738" y="1994"/>
                    <a:pt x="2724" y="1994"/>
                  </a:cubicBezTo>
                  <a:cubicBezTo>
                    <a:pt x="2458" y="1994"/>
                    <a:pt x="1094" y="735"/>
                    <a:pt x="1094" y="735"/>
                  </a:cubicBezTo>
                  <a:cubicBezTo>
                    <a:pt x="1094" y="735"/>
                    <a:pt x="917" y="507"/>
                    <a:pt x="756" y="507"/>
                  </a:cubicBezTo>
                  <a:cubicBezTo>
                    <a:pt x="716" y="507"/>
                    <a:pt x="677" y="521"/>
                    <a:pt x="642" y="555"/>
                  </a:cubicBezTo>
                  <a:cubicBezTo>
                    <a:pt x="325" y="869"/>
                    <a:pt x="2047" y="2236"/>
                    <a:pt x="2211" y="2363"/>
                  </a:cubicBezTo>
                  <a:cubicBezTo>
                    <a:pt x="2302" y="2431"/>
                    <a:pt x="2227" y="2554"/>
                    <a:pt x="2133" y="2554"/>
                  </a:cubicBezTo>
                  <a:cubicBezTo>
                    <a:pt x="2107" y="2554"/>
                    <a:pt x="2080" y="2545"/>
                    <a:pt x="2054" y="2524"/>
                  </a:cubicBezTo>
                  <a:cubicBezTo>
                    <a:pt x="1945" y="2434"/>
                    <a:pt x="847" y="1362"/>
                    <a:pt x="386" y="1362"/>
                  </a:cubicBezTo>
                  <a:cubicBezTo>
                    <a:pt x="331" y="1362"/>
                    <a:pt x="285" y="1378"/>
                    <a:pt x="251" y="1411"/>
                  </a:cubicBezTo>
                  <a:cubicBezTo>
                    <a:pt x="1" y="1653"/>
                    <a:pt x="1655" y="2546"/>
                    <a:pt x="1785" y="2984"/>
                  </a:cubicBezTo>
                  <a:cubicBezTo>
                    <a:pt x="1806" y="3050"/>
                    <a:pt x="1793" y="3077"/>
                    <a:pt x="1755" y="3077"/>
                  </a:cubicBezTo>
                  <a:cubicBezTo>
                    <a:pt x="1567" y="3077"/>
                    <a:pt x="763" y="2384"/>
                    <a:pt x="456" y="2384"/>
                  </a:cubicBezTo>
                  <a:cubicBezTo>
                    <a:pt x="420" y="2384"/>
                    <a:pt x="390" y="2394"/>
                    <a:pt x="370" y="2415"/>
                  </a:cubicBezTo>
                  <a:cubicBezTo>
                    <a:pt x="287" y="2509"/>
                    <a:pt x="236" y="2587"/>
                    <a:pt x="1094" y="3189"/>
                  </a:cubicBezTo>
                  <a:cubicBezTo>
                    <a:pt x="1554" y="3513"/>
                    <a:pt x="2503" y="4018"/>
                    <a:pt x="3299" y="4425"/>
                  </a:cubicBezTo>
                  <a:lnTo>
                    <a:pt x="3392" y="4470"/>
                  </a:lnTo>
                  <a:cubicBezTo>
                    <a:pt x="3392" y="4470"/>
                    <a:pt x="9281" y="8709"/>
                    <a:pt x="13450" y="8709"/>
                  </a:cubicBezTo>
                  <a:cubicBezTo>
                    <a:pt x="14709" y="8709"/>
                    <a:pt x="15811" y="8323"/>
                    <a:pt x="16547" y="7316"/>
                  </a:cubicBezTo>
                  <a:cubicBezTo>
                    <a:pt x="18493" y="4656"/>
                    <a:pt x="18628" y="4508"/>
                    <a:pt x="19016" y="3842"/>
                  </a:cubicBezTo>
                  <a:lnTo>
                    <a:pt x="16154" y="1034"/>
                  </a:lnTo>
                  <a:cubicBezTo>
                    <a:pt x="16154" y="1034"/>
                    <a:pt x="13268" y="4762"/>
                    <a:pt x="12669" y="4762"/>
                  </a:cubicBezTo>
                  <a:cubicBezTo>
                    <a:pt x="12665" y="4762"/>
                    <a:pt x="12662" y="4762"/>
                    <a:pt x="12658" y="4761"/>
                  </a:cubicBezTo>
                  <a:cubicBezTo>
                    <a:pt x="9472" y="4518"/>
                    <a:pt x="6294" y="2908"/>
                    <a:pt x="5188" y="2300"/>
                  </a:cubicBezTo>
                  <a:cubicBezTo>
                    <a:pt x="5091" y="2146"/>
                    <a:pt x="4983" y="1960"/>
                    <a:pt x="4864" y="1739"/>
                  </a:cubicBezTo>
                  <a:cubicBezTo>
                    <a:pt x="4762" y="1549"/>
                    <a:pt x="4695" y="1340"/>
                    <a:pt x="4666" y="1127"/>
                  </a:cubicBezTo>
                  <a:cubicBezTo>
                    <a:pt x="4632" y="900"/>
                    <a:pt x="4598" y="608"/>
                    <a:pt x="4617" y="406"/>
                  </a:cubicBezTo>
                  <a:cubicBezTo>
                    <a:pt x="4621" y="388"/>
                    <a:pt x="4621" y="369"/>
                    <a:pt x="4624" y="354"/>
                  </a:cubicBezTo>
                  <a:cubicBezTo>
                    <a:pt x="4635" y="317"/>
                    <a:pt x="4635" y="283"/>
                    <a:pt x="4632" y="250"/>
                  </a:cubicBezTo>
                  <a:cubicBezTo>
                    <a:pt x="4621" y="106"/>
                    <a:pt x="4502" y="1"/>
                    <a:pt x="43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6"/>
            <p:cNvSpPr/>
            <p:nvPr/>
          </p:nvSpPr>
          <p:spPr>
            <a:xfrm flipH="1">
              <a:off x="7744211" y="2144852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7" name="Google Shape;2807;p46"/>
          <p:cNvGrpSpPr/>
          <p:nvPr/>
        </p:nvGrpSpPr>
        <p:grpSpPr>
          <a:xfrm rot="756199">
            <a:off x="5892235" y="4165295"/>
            <a:ext cx="502396" cy="423275"/>
            <a:chOff x="2681574" y="1237063"/>
            <a:chExt cx="340338" cy="314998"/>
          </a:xfrm>
        </p:grpSpPr>
        <p:sp>
          <p:nvSpPr>
            <p:cNvPr id="2808" name="Google Shape;2808;p46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6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6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6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مستطيل 1">
            <a:extLst>
              <a:ext uri="{FF2B5EF4-FFF2-40B4-BE49-F238E27FC236}">
                <a16:creationId xmlns:a16="http://schemas.microsoft.com/office/drawing/2014/main" xmlns="" id="{33F1B3C9-362B-4E45-AE5A-F2A41C80000E}"/>
              </a:ext>
            </a:extLst>
          </p:cNvPr>
          <p:cNvSpPr/>
          <p:nvPr/>
        </p:nvSpPr>
        <p:spPr>
          <a:xfrm>
            <a:off x="567328" y="3544826"/>
            <a:ext cx="3092682" cy="5525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194</Words>
  <Application>Microsoft Office PowerPoint</Application>
  <PresentationFormat>عرض على الشاشة (9:16)‏</PresentationFormat>
  <Paragraphs>19</Paragraphs>
  <Slides>5</Slides>
  <Notes>5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11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17" baseType="lpstr">
      <vt:lpstr>Arial</vt:lpstr>
      <vt:lpstr>Anton</vt:lpstr>
      <vt:lpstr>Unica One</vt:lpstr>
      <vt:lpstr>Staatliches</vt:lpstr>
      <vt:lpstr>Lato</vt:lpstr>
      <vt:lpstr>Josefin Slab</vt:lpstr>
      <vt:lpstr>Josefin Sans</vt:lpstr>
      <vt:lpstr>Anaheim</vt:lpstr>
      <vt:lpstr>Roboto</vt:lpstr>
      <vt:lpstr>Abel</vt:lpstr>
      <vt:lpstr>Roboto Condensed</vt:lpstr>
      <vt:lpstr>Economy Thesis by Slidesgo</vt:lpstr>
      <vt:lpstr>The Present Impact of Machine Learning on P2P Lending</vt:lpstr>
      <vt:lpstr>P2P Lending</vt:lpstr>
      <vt:lpstr>The solution</vt:lpstr>
      <vt:lpstr>Notebook illustration 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Present Impact of Machine Learning on P2P Lending</dc:title>
  <dc:creator>Reem 21112</dc:creator>
  <cp:lastModifiedBy>Hp</cp:lastModifiedBy>
  <cp:revision>10</cp:revision>
  <dcterms:modified xsi:type="dcterms:W3CDTF">2021-11-24T19:21:48Z</dcterms:modified>
</cp:coreProperties>
</file>