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rmorant Garamond Bold Italics" charset="1" panose="00000800000000000000"/>
      <p:regular r:id="rId13"/>
    </p:embeddedFont>
    <p:embeddedFont>
      <p:font typeface="Quicksand" charset="1" panose="00000000000000000000"/>
      <p:regular r:id="rId14"/>
    </p:embeddedFont>
    <p:embeddedFont>
      <p:font typeface="Canva Sans" charset="1" panose="020B0503030501040103"/>
      <p:regular r:id="rId15"/>
    </p:embeddedFont>
    <p:embeddedFont>
      <p:font typeface="Quicksand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https://www.kaggle.com/datasets/denisadutca/customer-behaviour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0958" y="2287842"/>
            <a:ext cx="13039503" cy="3744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023"/>
              </a:lnSpc>
              <a:spcBef>
                <a:spcPct val="0"/>
              </a:spcBef>
            </a:pPr>
            <a:r>
              <a:rPr lang="en-US" b="true" sz="10731" i="true">
                <a:solidFill>
                  <a:srgbClr val="175E8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Customer Insights Dashboard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799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799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55922"/>
            <a:ext cx="12812922" cy="61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24"/>
              </a:lnSpc>
              <a:spcBef>
                <a:spcPct val="0"/>
              </a:spcBef>
            </a:pPr>
            <a:r>
              <a:rPr lang="en-US" sz="3589">
                <a:solidFill>
                  <a:srgbClr val="175E80"/>
                </a:solidFill>
                <a:latin typeface="Quicksand"/>
                <a:ea typeface="Quicksand"/>
                <a:cs typeface="Quicksand"/>
                <a:sym typeface="Quicksand"/>
              </a:rPr>
              <a:t>by Afrah Alanazi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99064" y="6861083"/>
            <a:ext cx="6988496" cy="52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175E80"/>
                </a:solidFill>
                <a:latin typeface="Quicksand"/>
                <a:ea typeface="Quicksand"/>
                <a:cs typeface="Quicksand"/>
                <a:sym typeface="Quicksand"/>
              </a:rPr>
              <a:t>1 September, 2025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2028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79"/>
              </a:lnSpc>
            </a:pPr>
            <a:r>
              <a:rPr lang="en-US" sz="2400">
                <a:solidFill>
                  <a:srgbClr val="7996A6"/>
                </a:solidFill>
                <a:latin typeface="Quicksand"/>
                <a:ea typeface="Quicksand"/>
                <a:cs typeface="Quicksand"/>
                <a:sym typeface="Quicksand"/>
              </a:rPr>
              <a:t>"T</a:t>
            </a:r>
            <a:r>
              <a:rPr lang="en-US" sz="2400">
                <a:solidFill>
                  <a:srgbClr val="7996A6"/>
                </a:solidFill>
                <a:latin typeface="Quicksand"/>
                <a:ea typeface="Quicksand"/>
                <a:cs typeface="Quicksand"/>
                <a:sym typeface="Quicksand"/>
              </a:rPr>
              <a:t>o analyze customer data in order to gain insights into purchasing behavior, salary distribution, and age group trends, with a focus on gender and age demographics, and to present the findings in a clear and visual dashboard."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799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799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7996A6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429280" y="1028700"/>
            <a:ext cx="8330687" cy="8602114"/>
            <a:chOff x="0" y="0"/>
            <a:chExt cx="11107583" cy="1146948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33" r="0" b="133"/>
            <a:stretch>
              <a:fillRect/>
            </a:stretch>
          </p:blipFill>
          <p:spPr>
            <a:xfrm flipH="false" flipV="false">
              <a:off x="0" y="0"/>
              <a:ext cx="11107583" cy="11469486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2039" y="1586353"/>
            <a:ext cx="9390243" cy="108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7996A6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Dataset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386084"/>
            <a:ext cx="6938067" cy="254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</a:pPr>
            <a:r>
              <a:rPr lang="en-US" sz="2400">
                <a:solidFill>
                  <a:srgbClr val="7996A6"/>
                </a:solidFill>
                <a:latin typeface="Quicksand"/>
                <a:ea typeface="Quicksand"/>
                <a:cs typeface="Quicksand"/>
                <a:sym typeface="Quicksand"/>
              </a:rPr>
              <a:t>The Customer_Behavior file represents a data set which contains 400 observation and 5 characteristics of customers such as: Id, gender, Age, Salary and weather they purchased or not the company's new product.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700453"/>
            <a:ext cx="2496110" cy="58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7996A6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www.kaggle.com/datasets/denisadutca/customer-behaviour"/>
              </a:rPr>
              <a:t>Data source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799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799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5397" y="2928256"/>
            <a:ext cx="7367515" cy="6087410"/>
          </a:xfrm>
          <a:custGeom>
            <a:avLst/>
            <a:gdLst/>
            <a:ahLst/>
            <a:cxnLst/>
            <a:rect r="r" b="b" t="t" l="l"/>
            <a:pathLst>
              <a:path h="6087410" w="7367515">
                <a:moveTo>
                  <a:pt x="0" y="0"/>
                </a:moveTo>
                <a:lnTo>
                  <a:pt x="7367515" y="0"/>
                </a:lnTo>
                <a:lnTo>
                  <a:pt x="7367515" y="6087409"/>
                </a:lnTo>
                <a:lnTo>
                  <a:pt x="0" y="608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48"/>
            <a:ext cx="9480749" cy="108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 i="true" b="true">
                <a:solidFill>
                  <a:srgbClr val="7996A6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52617" y="3609959"/>
            <a:ext cx="8606683" cy="999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Analyzed customer data by age, gender, and salary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alculated total salaries for males, females, and overall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652617" y="7210425"/>
            <a:ext cx="8606683" cy="999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Highlighted age group with highest earning potential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reated visual charts to summarize insight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52617" y="5410052"/>
            <a:ext cx="8606683" cy="999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Compared purchases by gender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Exami</a:t>
            </a:r>
            <a:r>
              <a:rPr lang="en-US" sz="2400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ned distribution of customers across age groups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52617" y="1561099"/>
            <a:ext cx="8606683" cy="518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Analysis Overview: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182" y="1529995"/>
            <a:ext cx="17184058" cy="8602114"/>
            <a:chOff x="0" y="0"/>
            <a:chExt cx="4525842" cy="22655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5842" cy="2265577"/>
            </a:xfrm>
            <a:custGeom>
              <a:avLst/>
              <a:gdLst/>
              <a:ahLst/>
              <a:cxnLst/>
              <a:rect r="r" b="b" t="t" l="l"/>
              <a:pathLst>
                <a:path h="2265577" w="4525842">
                  <a:moveTo>
                    <a:pt x="28834" y="0"/>
                  </a:moveTo>
                  <a:lnTo>
                    <a:pt x="4497008" y="0"/>
                  </a:lnTo>
                  <a:cubicBezTo>
                    <a:pt x="4512933" y="0"/>
                    <a:pt x="4525842" y="12909"/>
                    <a:pt x="4525842" y="28834"/>
                  </a:cubicBezTo>
                  <a:lnTo>
                    <a:pt x="4525842" y="2236744"/>
                  </a:lnTo>
                  <a:cubicBezTo>
                    <a:pt x="4525842" y="2244391"/>
                    <a:pt x="4522805" y="2251725"/>
                    <a:pt x="4517397" y="2257132"/>
                  </a:cubicBezTo>
                  <a:cubicBezTo>
                    <a:pt x="4511990" y="2262540"/>
                    <a:pt x="4504656" y="2265577"/>
                    <a:pt x="4497008" y="2265577"/>
                  </a:cubicBezTo>
                  <a:lnTo>
                    <a:pt x="28834" y="2265577"/>
                  </a:lnTo>
                  <a:cubicBezTo>
                    <a:pt x="12909" y="2265577"/>
                    <a:pt x="0" y="2252668"/>
                    <a:pt x="0" y="2236744"/>
                  </a:cubicBezTo>
                  <a:lnTo>
                    <a:pt x="0" y="28834"/>
                  </a:lnTo>
                  <a:cubicBezTo>
                    <a:pt x="0" y="21187"/>
                    <a:pt x="3038" y="13853"/>
                    <a:pt x="8445" y="8445"/>
                  </a:cubicBezTo>
                  <a:cubicBezTo>
                    <a:pt x="13853" y="3038"/>
                    <a:pt x="21187" y="0"/>
                    <a:pt x="28834" y="0"/>
                  </a:cubicBezTo>
                  <a:close/>
                </a:path>
              </a:pathLst>
            </a:custGeom>
            <a:solidFill>
              <a:srgbClr val="799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4525842" cy="2389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7996A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15122" y="1992609"/>
            <a:ext cx="16644178" cy="7779477"/>
          </a:xfrm>
          <a:custGeom>
            <a:avLst/>
            <a:gdLst/>
            <a:ahLst/>
            <a:cxnLst/>
            <a:rect r="r" b="b" t="t" l="l"/>
            <a:pathLst>
              <a:path h="7779477" w="16644178">
                <a:moveTo>
                  <a:pt x="0" y="0"/>
                </a:moveTo>
                <a:lnTo>
                  <a:pt x="16644178" y="0"/>
                </a:lnTo>
                <a:lnTo>
                  <a:pt x="16644178" y="7779478"/>
                </a:lnTo>
                <a:lnTo>
                  <a:pt x="0" y="7779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8" t="-6236" r="-668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0699" y="390862"/>
            <a:ext cx="9654176" cy="108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7996A6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Visualizations / Dashboards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027699" y="5114925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911071" y="734456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660540" y="8483796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7994A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4384" y="3595524"/>
            <a:ext cx="5348229" cy="83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Purchases: Females purchased slightly more than males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37493" y="6212428"/>
            <a:ext cx="5348229" cy="41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Highest salary by age group: 26-35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384" y="6990424"/>
            <a:ext cx="5352545" cy="834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Age distribution: Most customers are in the 26-35 age group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669300" y="2587312"/>
            <a:ext cx="4926831" cy="4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Total salaries compared by gender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1249378" y="3541627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7994A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6256" y="3780440"/>
            <a:ext cx="10655487" cy="254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</a:pP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Insights into customer purchasing behavior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Gender &amp; age influence purchases and salaries</a:t>
            </a:r>
          </a:p>
          <a:p>
            <a:pPr algn="ctr">
              <a:lnSpc>
                <a:spcPts val="407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Helps improve marketing strategies and decision-making</a:t>
            </a:r>
          </a:p>
          <a:p>
            <a:pPr algn="ctr">
              <a:lnSpc>
                <a:spcPts val="4079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DAGxsVgkviY</dc:identifier>
  <dcterms:modified xsi:type="dcterms:W3CDTF">2011-08-01T06:04:30Z</dcterms:modified>
  <cp:revision>1</cp:revision>
  <dc:title>Customer Insights Dashboard</dc:title>
</cp:coreProperties>
</file>