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753600" cy="7315200"/>
  <p:notesSz cx="6858000" cy="9144000"/>
  <p:embeddedFontLst>
    <p:embeddedFont>
      <p:font typeface="Poppins Bold" charset="1" panose="00000800000000000000"/>
      <p:regular r:id="rId11"/>
    </p:embeddedFont>
    <p:embeddedFont>
      <p:font typeface="The Seasons Bold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6.jpeg" Type="http://schemas.openxmlformats.org/officeDocument/2006/relationships/image"/><Relationship Id="rId6" Target="../media/VAGS3Q4StEY.mp4" Type="http://schemas.openxmlformats.org/officeDocument/2006/relationships/video"/><Relationship Id="rId7" Target="../media/VAGS3Q4StEY.mp4" Type="http://schemas.microsoft.com/office/2007/relationships/media"/><Relationship Id="rId8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52775" y="3632530"/>
            <a:ext cx="5801649" cy="4163436"/>
          </a:xfrm>
          <a:custGeom>
            <a:avLst/>
            <a:gdLst/>
            <a:ahLst/>
            <a:cxnLst/>
            <a:rect r="r" b="b" t="t" l="l"/>
            <a:pathLst>
              <a:path h="4163436" w="5801649">
                <a:moveTo>
                  <a:pt x="0" y="0"/>
                </a:moveTo>
                <a:lnTo>
                  <a:pt x="5801650" y="0"/>
                </a:lnTo>
                <a:lnTo>
                  <a:pt x="5801650" y="4163436"/>
                </a:lnTo>
                <a:lnTo>
                  <a:pt x="0" y="4163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10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62200">
            <a:off x="1716422" y="-2329863"/>
            <a:ext cx="3515247" cy="3761451"/>
          </a:xfrm>
          <a:custGeom>
            <a:avLst/>
            <a:gdLst/>
            <a:ahLst/>
            <a:cxnLst/>
            <a:rect r="r" b="b" t="t" l="l"/>
            <a:pathLst>
              <a:path h="3761451" w="3515247">
                <a:moveTo>
                  <a:pt x="0" y="0"/>
                </a:moveTo>
                <a:lnTo>
                  <a:pt x="3515247" y="0"/>
                </a:lnTo>
                <a:lnTo>
                  <a:pt x="3515247" y="3761451"/>
                </a:lnTo>
                <a:lnTo>
                  <a:pt x="0" y="3761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6263" y="245463"/>
            <a:ext cx="1965026" cy="848236"/>
          </a:xfrm>
          <a:custGeom>
            <a:avLst/>
            <a:gdLst/>
            <a:ahLst/>
            <a:cxnLst/>
            <a:rect r="r" b="b" t="t" l="l"/>
            <a:pathLst>
              <a:path h="848236" w="1965026">
                <a:moveTo>
                  <a:pt x="0" y="0"/>
                </a:moveTo>
                <a:lnTo>
                  <a:pt x="1965025" y="0"/>
                </a:lnTo>
                <a:lnTo>
                  <a:pt x="1965025" y="848236"/>
                </a:lnTo>
                <a:lnTo>
                  <a:pt x="0" y="8482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85337" y="286886"/>
            <a:ext cx="2134190" cy="739404"/>
          </a:xfrm>
          <a:custGeom>
            <a:avLst/>
            <a:gdLst/>
            <a:ahLst/>
            <a:cxnLst/>
            <a:rect r="r" b="b" t="t" l="l"/>
            <a:pathLst>
              <a:path h="739404" w="2134190">
                <a:moveTo>
                  <a:pt x="0" y="0"/>
                </a:moveTo>
                <a:lnTo>
                  <a:pt x="2134191" y="0"/>
                </a:lnTo>
                <a:lnTo>
                  <a:pt x="2134191" y="739404"/>
                </a:lnTo>
                <a:lnTo>
                  <a:pt x="0" y="7394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21896" y="2109452"/>
            <a:ext cx="3349784" cy="2048275"/>
          </a:xfrm>
          <a:custGeom>
            <a:avLst/>
            <a:gdLst/>
            <a:ahLst/>
            <a:cxnLst/>
            <a:rect r="r" b="b" t="t" l="l"/>
            <a:pathLst>
              <a:path h="2048275" w="3349784">
                <a:moveTo>
                  <a:pt x="0" y="0"/>
                </a:moveTo>
                <a:lnTo>
                  <a:pt x="3349784" y="0"/>
                </a:lnTo>
                <a:lnTo>
                  <a:pt x="3349784" y="2048275"/>
                </a:lnTo>
                <a:lnTo>
                  <a:pt x="0" y="20482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9356" t="-189455" r="-88329" b="-16467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9003" y="4811098"/>
            <a:ext cx="8023430" cy="675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 b="true">
                <a:solidFill>
                  <a:srgbClr val="1F1C1D"/>
                </a:solidFill>
                <a:latin typeface="Poppins Bold"/>
                <a:ea typeface="Poppins Bold"/>
                <a:cs typeface="Poppins Bold"/>
                <a:sym typeface="Poppins Bold"/>
              </a:rPr>
              <a:t>The "Ta'ana" project aims to develop a system for detecting traffic accidents through video analysis to improve road safety.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6263" y="245463"/>
            <a:ext cx="1965026" cy="848236"/>
          </a:xfrm>
          <a:custGeom>
            <a:avLst/>
            <a:gdLst/>
            <a:ahLst/>
            <a:cxnLst/>
            <a:rect r="r" b="b" t="t" l="l"/>
            <a:pathLst>
              <a:path h="848236" w="1965026">
                <a:moveTo>
                  <a:pt x="0" y="0"/>
                </a:moveTo>
                <a:lnTo>
                  <a:pt x="1965025" y="0"/>
                </a:lnTo>
                <a:lnTo>
                  <a:pt x="1965025" y="848236"/>
                </a:lnTo>
                <a:lnTo>
                  <a:pt x="0" y="848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400397">
            <a:off x="9185207" y="2729174"/>
            <a:ext cx="5801649" cy="6207990"/>
          </a:xfrm>
          <a:custGeom>
            <a:avLst/>
            <a:gdLst/>
            <a:ahLst/>
            <a:cxnLst/>
            <a:rect r="r" b="b" t="t" l="l"/>
            <a:pathLst>
              <a:path h="6207990" w="5801649">
                <a:moveTo>
                  <a:pt x="0" y="0"/>
                </a:moveTo>
                <a:lnTo>
                  <a:pt x="5801649" y="0"/>
                </a:lnTo>
                <a:lnTo>
                  <a:pt x="5801649" y="6207990"/>
                </a:lnTo>
                <a:lnTo>
                  <a:pt x="0" y="62079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l="0" t="0" r="20044" b="15943"/>
          <a:stretch>
            <a:fillRect/>
          </a:stretch>
        </p:blipFill>
        <p:spPr>
          <a:xfrm flipH="false" flipV="false" rot="0">
            <a:off x="812766" y="1834238"/>
            <a:ext cx="8031558" cy="4749442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7437737" y="439286"/>
            <a:ext cx="2134190" cy="739404"/>
          </a:xfrm>
          <a:custGeom>
            <a:avLst/>
            <a:gdLst/>
            <a:ahLst/>
            <a:cxnLst/>
            <a:rect r="r" b="b" t="t" l="l"/>
            <a:pathLst>
              <a:path h="739404" w="2134190">
                <a:moveTo>
                  <a:pt x="0" y="0"/>
                </a:moveTo>
                <a:lnTo>
                  <a:pt x="2134191" y="0"/>
                </a:lnTo>
                <a:lnTo>
                  <a:pt x="2134191" y="739404"/>
                </a:lnTo>
                <a:lnTo>
                  <a:pt x="0" y="7394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00397">
            <a:off x="8974603" y="2988355"/>
            <a:ext cx="5801649" cy="6207990"/>
          </a:xfrm>
          <a:custGeom>
            <a:avLst/>
            <a:gdLst/>
            <a:ahLst/>
            <a:cxnLst/>
            <a:rect r="r" b="b" t="t" l="l"/>
            <a:pathLst>
              <a:path h="6207990" w="5801649">
                <a:moveTo>
                  <a:pt x="0" y="0"/>
                </a:moveTo>
                <a:lnTo>
                  <a:pt x="5801649" y="0"/>
                </a:lnTo>
                <a:lnTo>
                  <a:pt x="5801649" y="6207990"/>
                </a:lnTo>
                <a:lnTo>
                  <a:pt x="0" y="6207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6263" y="245463"/>
            <a:ext cx="1965026" cy="848236"/>
          </a:xfrm>
          <a:custGeom>
            <a:avLst/>
            <a:gdLst/>
            <a:ahLst/>
            <a:cxnLst/>
            <a:rect r="r" b="b" t="t" l="l"/>
            <a:pathLst>
              <a:path h="848236" w="1965026">
                <a:moveTo>
                  <a:pt x="0" y="0"/>
                </a:moveTo>
                <a:lnTo>
                  <a:pt x="1965025" y="0"/>
                </a:lnTo>
                <a:lnTo>
                  <a:pt x="1965025" y="848236"/>
                </a:lnTo>
                <a:lnTo>
                  <a:pt x="0" y="8482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85337" y="286886"/>
            <a:ext cx="2134190" cy="739404"/>
          </a:xfrm>
          <a:custGeom>
            <a:avLst/>
            <a:gdLst/>
            <a:ahLst/>
            <a:cxnLst/>
            <a:rect r="r" b="b" t="t" l="l"/>
            <a:pathLst>
              <a:path h="739404" w="2134190">
                <a:moveTo>
                  <a:pt x="0" y="0"/>
                </a:moveTo>
                <a:lnTo>
                  <a:pt x="2134191" y="0"/>
                </a:lnTo>
                <a:lnTo>
                  <a:pt x="2134191" y="739404"/>
                </a:lnTo>
                <a:lnTo>
                  <a:pt x="0" y="7394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3662" y="2471899"/>
            <a:ext cx="7957666" cy="2635977"/>
          </a:xfrm>
          <a:custGeom>
            <a:avLst/>
            <a:gdLst/>
            <a:ahLst/>
            <a:cxnLst/>
            <a:rect r="r" b="b" t="t" l="l"/>
            <a:pathLst>
              <a:path h="2635977" w="7957666">
                <a:moveTo>
                  <a:pt x="0" y="0"/>
                </a:moveTo>
                <a:lnTo>
                  <a:pt x="7957666" y="0"/>
                </a:lnTo>
                <a:lnTo>
                  <a:pt x="7957666" y="2635977"/>
                </a:lnTo>
                <a:lnTo>
                  <a:pt x="0" y="26359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1520" y="2382420"/>
            <a:ext cx="3148868" cy="4201260"/>
          </a:xfrm>
          <a:custGeom>
            <a:avLst/>
            <a:gdLst/>
            <a:ahLst/>
            <a:cxnLst/>
            <a:rect r="r" b="b" t="t" l="l"/>
            <a:pathLst>
              <a:path h="4201260" w="3148868">
                <a:moveTo>
                  <a:pt x="0" y="0"/>
                </a:moveTo>
                <a:lnTo>
                  <a:pt x="3148868" y="0"/>
                </a:lnTo>
                <a:lnTo>
                  <a:pt x="3148868" y="4201260"/>
                </a:lnTo>
                <a:lnTo>
                  <a:pt x="0" y="4201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10" t="0" r="-1671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67871" y="986581"/>
            <a:ext cx="3817858" cy="98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b="true" sz="5099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Ta’ana  Team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67313" y="2340105"/>
            <a:ext cx="5064443" cy="314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6"/>
              </a:lnSpc>
            </a:pPr>
            <a:r>
              <a:rPr lang="en-US" sz="4304" b="true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Rahaf Hasan</a:t>
            </a:r>
          </a:p>
          <a:p>
            <a:pPr algn="ctr">
              <a:lnSpc>
                <a:spcPts val="6026"/>
              </a:lnSpc>
            </a:pPr>
            <a:r>
              <a:rPr lang="en-US" sz="4304" b="true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Hanan Hamdan </a:t>
            </a:r>
          </a:p>
          <a:p>
            <a:pPr algn="ctr">
              <a:lnSpc>
                <a:spcPts val="6026"/>
              </a:lnSpc>
            </a:pPr>
            <a:r>
              <a:rPr lang="en-US" sz="4304" b="true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Afrah  Jaber</a:t>
            </a:r>
          </a:p>
          <a:p>
            <a:pPr algn="ctr">
              <a:lnSpc>
                <a:spcPts val="6026"/>
              </a:lnSpc>
            </a:pPr>
            <a:r>
              <a:rPr lang="en-US" b="true" sz="4304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Raghad Mohammed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16263" y="245463"/>
            <a:ext cx="1965026" cy="848236"/>
          </a:xfrm>
          <a:custGeom>
            <a:avLst/>
            <a:gdLst/>
            <a:ahLst/>
            <a:cxnLst/>
            <a:rect r="r" b="b" t="t" l="l"/>
            <a:pathLst>
              <a:path h="848236" w="1965026">
                <a:moveTo>
                  <a:pt x="0" y="0"/>
                </a:moveTo>
                <a:lnTo>
                  <a:pt x="1965025" y="0"/>
                </a:lnTo>
                <a:lnTo>
                  <a:pt x="1965025" y="848236"/>
                </a:lnTo>
                <a:lnTo>
                  <a:pt x="0" y="848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85337" y="286886"/>
            <a:ext cx="2134190" cy="739404"/>
          </a:xfrm>
          <a:custGeom>
            <a:avLst/>
            <a:gdLst/>
            <a:ahLst/>
            <a:cxnLst/>
            <a:rect r="r" b="b" t="t" l="l"/>
            <a:pathLst>
              <a:path h="739404" w="2134190">
                <a:moveTo>
                  <a:pt x="0" y="0"/>
                </a:moveTo>
                <a:lnTo>
                  <a:pt x="2134191" y="0"/>
                </a:lnTo>
                <a:lnTo>
                  <a:pt x="2134191" y="739404"/>
                </a:lnTo>
                <a:lnTo>
                  <a:pt x="0" y="7394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400397">
            <a:off x="7423792" y="5075327"/>
            <a:ext cx="5801649" cy="6207990"/>
          </a:xfrm>
          <a:custGeom>
            <a:avLst/>
            <a:gdLst/>
            <a:ahLst/>
            <a:cxnLst/>
            <a:rect r="r" b="b" t="t" l="l"/>
            <a:pathLst>
              <a:path h="6207990" w="5801649">
                <a:moveTo>
                  <a:pt x="0" y="0"/>
                </a:moveTo>
                <a:lnTo>
                  <a:pt x="5801649" y="0"/>
                </a:lnTo>
                <a:lnTo>
                  <a:pt x="5801649" y="6207990"/>
                </a:lnTo>
                <a:lnTo>
                  <a:pt x="0" y="62079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43934" y="-240923"/>
            <a:ext cx="3658619" cy="8179840"/>
          </a:xfrm>
          <a:custGeom>
            <a:avLst/>
            <a:gdLst/>
            <a:ahLst/>
            <a:cxnLst/>
            <a:rect r="r" b="b" t="t" l="l"/>
            <a:pathLst>
              <a:path h="8179840" w="3658619">
                <a:moveTo>
                  <a:pt x="0" y="0"/>
                </a:moveTo>
                <a:lnTo>
                  <a:pt x="3658620" y="0"/>
                </a:lnTo>
                <a:lnTo>
                  <a:pt x="3658620" y="8179840"/>
                </a:lnTo>
                <a:lnTo>
                  <a:pt x="0" y="8179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385911">
            <a:off x="2864629" y="5616184"/>
            <a:ext cx="2522284" cy="2698942"/>
          </a:xfrm>
          <a:custGeom>
            <a:avLst/>
            <a:gdLst/>
            <a:ahLst/>
            <a:cxnLst/>
            <a:rect r="r" b="b" t="t" l="l"/>
            <a:pathLst>
              <a:path h="2698942" w="2522284">
                <a:moveTo>
                  <a:pt x="0" y="0"/>
                </a:moveTo>
                <a:lnTo>
                  <a:pt x="2522284" y="0"/>
                </a:lnTo>
                <a:lnTo>
                  <a:pt x="2522284" y="2698943"/>
                </a:lnTo>
                <a:lnTo>
                  <a:pt x="0" y="26989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1732" y="2114883"/>
            <a:ext cx="4721991" cy="2936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38"/>
              </a:lnSpc>
            </a:pPr>
            <a:r>
              <a:rPr lang="en-US" b="true" sz="9498">
                <a:solidFill>
                  <a:srgbClr val="111111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16263" y="245463"/>
            <a:ext cx="1965026" cy="848236"/>
          </a:xfrm>
          <a:custGeom>
            <a:avLst/>
            <a:gdLst/>
            <a:ahLst/>
            <a:cxnLst/>
            <a:rect r="r" b="b" t="t" l="l"/>
            <a:pathLst>
              <a:path h="848236" w="1965026">
                <a:moveTo>
                  <a:pt x="0" y="0"/>
                </a:moveTo>
                <a:lnTo>
                  <a:pt x="1965025" y="0"/>
                </a:lnTo>
                <a:lnTo>
                  <a:pt x="1965025" y="848236"/>
                </a:lnTo>
                <a:lnTo>
                  <a:pt x="0" y="8482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85337" y="286886"/>
            <a:ext cx="2134190" cy="739404"/>
          </a:xfrm>
          <a:custGeom>
            <a:avLst/>
            <a:gdLst/>
            <a:ahLst/>
            <a:cxnLst/>
            <a:rect r="r" b="b" t="t" l="l"/>
            <a:pathLst>
              <a:path h="739404" w="2134190">
                <a:moveTo>
                  <a:pt x="0" y="0"/>
                </a:moveTo>
                <a:lnTo>
                  <a:pt x="2134191" y="0"/>
                </a:lnTo>
                <a:lnTo>
                  <a:pt x="2134191" y="739404"/>
                </a:lnTo>
                <a:lnTo>
                  <a:pt x="0" y="7394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DAGTJogJCuQ</dc:identifier>
  <dcterms:modified xsi:type="dcterms:W3CDTF">2011-08-01T06:04:30Z</dcterms:modified>
  <cp:revision>1</cp:revision>
  <dc:title>نسخة من نسخة من ta’ana</dc:title>
</cp:coreProperties>
</file>