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0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4A3837A8-5B3E-9015-A89E-6195ABEA60AF}"/>
              </a:ext>
            </a:extLst>
          </p:cNvPr>
          <p:cNvSpPr/>
          <p:nvPr/>
        </p:nvSpPr>
        <p:spPr>
          <a:xfrm>
            <a:off x="408015" y="1705384"/>
            <a:ext cx="7812627" cy="44616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398761"/>
            <a:ext cx="12192000" cy="77577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Timeline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CF02FC-2C36-4E54-AC64-69B79256F0C1}"/>
              </a:ext>
            </a:extLst>
          </p:cNvPr>
          <p:cNvSpPr/>
          <p:nvPr/>
        </p:nvSpPr>
        <p:spPr>
          <a:xfrm flipH="1">
            <a:off x="10277947" y="3811081"/>
            <a:ext cx="1901966" cy="360000"/>
          </a:xfrm>
          <a:prstGeom prst="rect">
            <a:avLst/>
          </a:prstGeom>
          <a:gradFill flip="none" rotWithShape="1">
            <a:gsLst>
              <a:gs pos="70400">
                <a:schemeClr val="bg1">
                  <a:lumMod val="95000"/>
                </a:schemeClr>
              </a:gs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49CC820A-37D0-4A65-B5DC-5BB1BB3D0ADE}"/>
              </a:ext>
            </a:extLst>
          </p:cNvPr>
          <p:cNvSpPr/>
          <p:nvPr/>
        </p:nvSpPr>
        <p:spPr>
          <a:xfrm flipH="1">
            <a:off x="0" y="3841438"/>
            <a:ext cx="584821" cy="360000"/>
          </a:xfrm>
          <a:prstGeom prst="rect">
            <a:avLst/>
          </a:prstGeom>
          <a:gradFill flip="none" rotWithShape="1">
            <a:gsLst>
              <a:gs pos="70400">
                <a:schemeClr val="bg1">
                  <a:lumMod val="95000"/>
                </a:schemeClr>
              </a:gs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58A3FEB-9A03-912A-2D78-0D91345F1596}"/>
              </a:ext>
            </a:extLst>
          </p:cNvPr>
          <p:cNvGrpSpPr/>
          <p:nvPr/>
        </p:nvGrpSpPr>
        <p:grpSpPr>
          <a:xfrm>
            <a:off x="408015" y="2115167"/>
            <a:ext cx="10489735" cy="3744956"/>
            <a:chOff x="408015" y="2115167"/>
            <a:chExt cx="10489735" cy="3744956"/>
          </a:xfrm>
        </p:grpSpPr>
        <p:sp>
          <p:nvSpPr>
            <p:cNvPr id="62" name="Rectangle 8">
              <a:extLst>
                <a:ext uri="{FF2B5EF4-FFF2-40B4-BE49-F238E27FC236}">
                  <a16:creationId xmlns:a16="http://schemas.microsoft.com/office/drawing/2014/main" id="{EC9E148E-E2FB-B4AA-AA61-E072AD90D7C6}"/>
                </a:ext>
              </a:extLst>
            </p:cNvPr>
            <p:cNvSpPr/>
            <p:nvPr/>
          </p:nvSpPr>
          <p:spPr>
            <a:xfrm flipH="1">
              <a:off x="6184225" y="3812068"/>
              <a:ext cx="1340862" cy="360000"/>
            </a:xfrm>
            <a:prstGeom prst="rect">
              <a:avLst/>
            </a:prstGeom>
            <a:gradFill flip="none" rotWithShape="1">
              <a:gsLst>
                <a:gs pos="70400">
                  <a:schemeClr val="accent3">
                    <a:lumMod val="40000"/>
                    <a:lumOff val="60000"/>
                  </a:schemeClr>
                </a:gs>
                <a:gs pos="0">
                  <a:schemeClr val="accent3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3" name="Rectangle 7">
              <a:extLst>
                <a:ext uri="{FF2B5EF4-FFF2-40B4-BE49-F238E27FC236}">
                  <a16:creationId xmlns:a16="http://schemas.microsoft.com/office/drawing/2014/main" id="{EF7123D7-CD40-E98B-DABC-9EF39C99C903}"/>
                </a:ext>
              </a:extLst>
            </p:cNvPr>
            <p:cNvSpPr/>
            <p:nvPr/>
          </p:nvSpPr>
          <p:spPr>
            <a:xfrm flipH="1">
              <a:off x="7517293" y="3812068"/>
              <a:ext cx="1633829" cy="360000"/>
            </a:xfrm>
            <a:prstGeom prst="rect">
              <a:avLst/>
            </a:prstGeom>
            <a:gradFill flip="none" rotWithShape="1">
              <a:gsLst>
                <a:gs pos="70400">
                  <a:schemeClr val="accent2">
                    <a:lumMod val="40000"/>
                    <a:lumOff val="60000"/>
                  </a:schemeClr>
                </a:gs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Rectangle 6">
              <a:extLst>
                <a:ext uri="{FF2B5EF4-FFF2-40B4-BE49-F238E27FC236}">
                  <a16:creationId xmlns:a16="http://schemas.microsoft.com/office/drawing/2014/main" id="{3E7B2D00-0E08-E3E0-8457-0ED7581C42AC}"/>
                </a:ext>
              </a:extLst>
            </p:cNvPr>
            <p:cNvSpPr/>
            <p:nvPr/>
          </p:nvSpPr>
          <p:spPr>
            <a:xfrm flipH="1">
              <a:off x="9052649" y="3812068"/>
              <a:ext cx="1352686" cy="360000"/>
            </a:xfrm>
            <a:prstGeom prst="rect">
              <a:avLst/>
            </a:prstGeom>
            <a:gradFill flip="none" rotWithShape="1">
              <a:gsLst>
                <a:gs pos="70400">
                  <a:schemeClr val="accent1">
                    <a:lumMod val="40000"/>
                    <a:lumOff val="60000"/>
                  </a:schemeClr>
                </a:gs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678EB4A5-4680-4708-A70F-802CC5570633}"/>
                </a:ext>
              </a:extLst>
            </p:cNvPr>
            <p:cNvSpPr/>
            <p:nvPr/>
          </p:nvSpPr>
          <p:spPr>
            <a:xfrm flipH="1">
              <a:off x="1902390" y="3812068"/>
              <a:ext cx="2011680" cy="360000"/>
            </a:xfrm>
            <a:prstGeom prst="rect">
              <a:avLst/>
            </a:prstGeom>
            <a:gradFill flip="none" rotWithShape="1">
              <a:gsLst>
                <a:gs pos="70400">
                  <a:schemeClr val="accent3">
                    <a:lumMod val="40000"/>
                    <a:lumOff val="60000"/>
                  </a:schemeClr>
                </a:gs>
                <a:gs pos="0">
                  <a:schemeClr val="accent3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D9B11583-E214-4C62-8E63-16EBC4811925}"/>
                </a:ext>
              </a:extLst>
            </p:cNvPr>
            <p:cNvSpPr/>
            <p:nvPr/>
          </p:nvSpPr>
          <p:spPr>
            <a:xfrm flipH="1">
              <a:off x="3782047" y="3812068"/>
              <a:ext cx="1279840" cy="360000"/>
            </a:xfrm>
            <a:prstGeom prst="rect">
              <a:avLst/>
            </a:prstGeom>
            <a:gradFill flip="none" rotWithShape="1">
              <a:gsLst>
                <a:gs pos="70400">
                  <a:schemeClr val="accent2">
                    <a:lumMod val="40000"/>
                    <a:lumOff val="60000"/>
                  </a:schemeClr>
                </a:gs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81B404E0-F093-4D7F-93ED-7B2D45E47AF3}"/>
                </a:ext>
              </a:extLst>
            </p:cNvPr>
            <p:cNvSpPr/>
            <p:nvPr/>
          </p:nvSpPr>
          <p:spPr>
            <a:xfrm flipH="1">
              <a:off x="762748" y="3812068"/>
              <a:ext cx="2011680" cy="360000"/>
            </a:xfrm>
            <a:prstGeom prst="rect">
              <a:avLst/>
            </a:prstGeom>
            <a:gradFill flip="none" rotWithShape="1">
              <a:gsLst>
                <a:gs pos="70400">
                  <a:schemeClr val="accent4">
                    <a:lumMod val="40000"/>
                    <a:lumOff val="60000"/>
                  </a:schemeClr>
                </a:gs>
                <a:gs pos="0">
                  <a:schemeClr val="accent4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1A831141-8AEC-4102-B3E8-3D36D4040262}"/>
                </a:ext>
              </a:extLst>
            </p:cNvPr>
            <p:cNvSpPr/>
            <p:nvPr/>
          </p:nvSpPr>
          <p:spPr>
            <a:xfrm flipH="1">
              <a:off x="408015" y="3812068"/>
              <a:ext cx="1279840" cy="360000"/>
            </a:xfrm>
            <a:prstGeom prst="rect">
              <a:avLst/>
            </a:prstGeom>
            <a:gradFill flip="none" rotWithShape="1">
              <a:gsLst>
                <a:gs pos="70400">
                  <a:schemeClr val="accent5">
                    <a:lumMod val="40000"/>
                    <a:lumOff val="60000"/>
                  </a:schemeClr>
                </a:gs>
                <a:gs pos="0">
                  <a:schemeClr val="accent5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Oval 13">
              <a:extLst>
                <a:ext uri="{FF2B5EF4-FFF2-40B4-BE49-F238E27FC236}">
                  <a16:creationId xmlns:a16="http://schemas.microsoft.com/office/drawing/2014/main" id="{3EB7B9F5-D771-4775-9569-8D6AA6852D67}"/>
                </a:ext>
              </a:extLst>
            </p:cNvPr>
            <p:cNvSpPr/>
            <p:nvPr/>
          </p:nvSpPr>
          <p:spPr>
            <a:xfrm flipH="1">
              <a:off x="1319398" y="3825274"/>
              <a:ext cx="360000" cy="360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0D19C69C-9CDB-4B19-BF4A-8E899D430D43}"/>
                </a:ext>
              </a:extLst>
            </p:cNvPr>
            <p:cNvSpPr/>
            <p:nvPr/>
          </p:nvSpPr>
          <p:spPr>
            <a:xfrm flipH="1">
              <a:off x="4877404" y="3812068"/>
              <a:ext cx="1352686" cy="360000"/>
            </a:xfrm>
            <a:prstGeom prst="rect">
              <a:avLst/>
            </a:prstGeom>
            <a:gradFill flip="none" rotWithShape="1">
              <a:gsLst>
                <a:gs pos="70400">
                  <a:schemeClr val="accent1">
                    <a:lumMod val="40000"/>
                    <a:lumOff val="60000"/>
                  </a:schemeClr>
                </a:gs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28A44428-3346-4EB4-B767-DD67E5CD6C09}"/>
                </a:ext>
              </a:extLst>
            </p:cNvPr>
            <p:cNvSpPr/>
            <p:nvPr/>
          </p:nvSpPr>
          <p:spPr>
            <a:xfrm flipH="1">
              <a:off x="5852533" y="3804370"/>
              <a:ext cx="360000" cy="360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Oval 10">
              <a:extLst>
                <a:ext uri="{FF2B5EF4-FFF2-40B4-BE49-F238E27FC236}">
                  <a16:creationId xmlns:a16="http://schemas.microsoft.com/office/drawing/2014/main" id="{23D3AF7C-F22C-48EE-A2E7-E1A56F819251}"/>
                </a:ext>
              </a:extLst>
            </p:cNvPr>
            <p:cNvSpPr/>
            <p:nvPr/>
          </p:nvSpPr>
          <p:spPr>
            <a:xfrm flipH="1">
              <a:off x="4719250" y="3810069"/>
              <a:ext cx="360000" cy="360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Oval 11">
              <a:extLst>
                <a:ext uri="{FF2B5EF4-FFF2-40B4-BE49-F238E27FC236}">
                  <a16:creationId xmlns:a16="http://schemas.microsoft.com/office/drawing/2014/main" id="{DE7E22DF-ECDF-44C0-BED5-8F081144C52E}"/>
                </a:ext>
              </a:extLst>
            </p:cNvPr>
            <p:cNvSpPr/>
            <p:nvPr/>
          </p:nvSpPr>
          <p:spPr>
            <a:xfrm flipH="1">
              <a:off x="3585966" y="3815768"/>
              <a:ext cx="360000" cy="360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Oval 12">
              <a:extLst>
                <a:ext uri="{FF2B5EF4-FFF2-40B4-BE49-F238E27FC236}">
                  <a16:creationId xmlns:a16="http://schemas.microsoft.com/office/drawing/2014/main" id="{1C758D0A-953F-4531-8954-B1808C458B34}"/>
                </a:ext>
              </a:extLst>
            </p:cNvPr>
            <p:cNvSpPr/>
            <p:nvPr/>
          </p:nvSpPr>
          <p:spPr>
            <a:xfrm flipH="1">
              <a:off x="2452682" y="3821467"/>
              <a:ext cx="360000" cy="360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3D4D027A-C4AA-41F5-94FE-D72D519634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3719" y="3274367"/>
              <a:ext cx="4592" cy="569430"/>
            </a:xfrm>
            <a:prstGeom prst="line">
              <a:avLst/>
            </a:prstGeom>
            <a:ln w="19050">
              <a:solidFill>
                <a:schemeClr val="accent5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01B36F4C-160E-41A6-8001-61D32689B66C}"/>
                </a:ext>
              </a:extLst>
            </p:cNvPr>
            <p:cNvCxnSpPr>
              <a:cxnSpLocks/>
            </p:cNvCxnSpPr>
            <p:nvPr/>
          </p:nvCxnSpPr>
          <p:spPr>
            <a:xfrm>
              <a:off x="2624328" y="4166729"/>
              <a:ext cx="4592" cy="569430"/>
            </a:xfrm>
            <a:prstGeom prst="line">
              <a:avLst/>
            </a:prstGeom>
            <a:ln w="19050">
              <a:solidFill>
                <a:schemeClr val="accent4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21990625-9160-42A7-AEFF-395CCB4806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3529" y="3265816"/>
              <a:ext cx="4592" cy="569430"/>
            </a:xfrm>
            <a:prstGeom prst="line">
              <a:avLst/>
            </a:prstGeom>
            <a:ln w="19050">
              <a:solidFill>
                <a:schemeClr val="accent3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1C93DBC-61D1-4C6C-9C84-25947200BCEC}"/>
                </a:ext>
              </a:extLst>
            </p:cNvPr>
            <p:cNvCxnSpPr>
              <a:cxnSpLocks/>
            </p:cNvCxnSpPr>
            <p:nvPr/>
          </p:nvCxnSpPr>
          <p:spPr>
            <a:xfrm>
              <a:off x="4888146" y="4187633"/>
              <a:ext cx="4592" cy="569430"/>
            </a:xfrm>
            <a:prstGeom prst="line">
              <a:avLst/>
            </a:prstGeom>
            <a:ln w="19050">
              <a:solidFill>
                <a:schemeClr val="accent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528D8F06-9554-4D46-86C5-FAFAD4F690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32532" y="3274367"/>
              <a:ext cx="4592" cy="569430"/>
            </a:xfrm>
            <a:prstGeom prst="line">
              <a:avLst/>
            </a:prstGeom>
            <a:ln w="1905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79A66F6-822D-466A-91A3-B151BB59C812}"/>
                </a:ext>
              </a:extLst>
            </p:cNvPr>
            <p:cNvSpPr txBox="1"/>
            <p:nvPr/>
          </p:nvSpPr>
          <p:spPr>
            <a:xfrm>
              <a:off x="993217" y="4277956"/>
              <a:ext cx="1059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5"/>
                  </a:solidFill>
                  <a:cs typeface="Arial" pitchFamily="34" charset="0"/>
                </a:rPr>
                <a:t>15hrs</a:t>
              </a:r>
              <a:endParaRPr lang="ko-KR" altLang="en-US" sz="24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016A7E8-EE28-4418-9C99-F365A10F0CFA}"/>
                </a:ext>
              </a:extLst>
            </p:cNvPr>
            <p:cNvSpPr txBox="1"/>
            <p:nvPr/>
          </p:nvSpPr>
          <p:spPr>
            <a:xfrm>
              <a:off x="2200570" y="3162595"/>
              <a:ext cx="1059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4"/>
                  </a:solidFill>
                  <a:cs typeface="Arial" pitchFamily="34" charset="0"/>
                </a:rPr>
                <a:t>20hrs</a:t>
              </a:r>
              <a:endParaRPr lang="ko-KR" altLang="en-US" sz="2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20651BC-1F8B-4889-B1D1-2287DB87D22F}"/>
                </a:ext>
              </a:extLst>
            </p:cNvPr>
            <p:cNvSpPr txBox="1"/>
            <p:nvPr/>
          </p:nvSpPr>
          <p:spPr>
            <a:xfrm>
              <a:off x="3245255" y="4277956"/>
              <a:ext cx="1059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3"/>
                  </a:solidFill>
                  <a:cs typeface="Arial" pitchFamily="34" charset="0"/>
                </a:rPr>
                <a:t>55hrs</a:t>
              </a:r>
              <a:endParaRPr lang="ko-KR" altLang="en-US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0C80C9F-5E3D-418E-A376-0D17BFFACABC}"/>
                </a:ext>
              </a:extLst>
            </p:cNvPr>
            <p:cNvSpPr txBox="1"/>
            <p:nvPr/>
          </p:nvSpPr>
          <p:spPr>
            <a:xfrm>
              <a:off x="4363503" y="3162595"/>
              <a:ext cx="1059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2"/>
                  </a:solidFill>
                  <a:cs typeface="Arial" pitchFamily="34" charset="0"/>
                </a:rPr>
                <a:t>35hrs</a:t>
              </a:r>
              <a:endParaRPr lang="ko-KR" altLang="en-US" sz="2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A9CF7A9-1570-4E61-BFBB-1BD5B962B651}"/>
                </a:ext>
              </a:extLst>
            </p:cNvPr>
            <p:cNvSpPr txBox="1"/>
            <p:nvPr/>
          </p:nvSpPr>
          <p:spPr>
            <a:xfrm>
              <a:off x="5502904" y="4277956"/>
              <a:ext cx="1059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35hrs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grpSp>
          <p:nvGrpSpPr>
            <p:cNvPr id="29" name="Group 34">
              <a:extLst>
                <a:ext uri="{FF2B5EF4-FFF2-40B4-BE49-F238E27FC236}">
                  <a16:creationId xmlns:a16="http://schemas.microsoft.com/office/drawing/2014/main" id="{C82D0E39-55A7-49D6-B628-042DEA96C39B}"/>
                </a:ext>
              </a:extLst>
            </p:cNvPr>
            <p:cNvGrpSpPr/>
            <p:nvPr/>
          </p:nvGrpSpPr>
          <p:grpSpPr>
            <a:xfrm>
              <a:off x="783205" y="2147891"/>
              <a:ext cx="1288544" cy="493983"/>
              <a:chOff x="3233964" y="1954419"/>
              <a:chExt cx="1410044" cy="493983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4EBE28B-0233-4DF7-B114-3FECEAF5DC65}"/>
                  </a:ext>
                </a:extLst>
              </p:cNvPr>
              <p:cNvSpPr txBox="1"/>
              <p:nvPr/>
            </p:nvSpPr>
            <p:spPr>
              <a:xfrm>
                <a:off x="3233964" y="1954419"/>
                <a:ext cx="14005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Task 1</a:t>
                </a:r>
              </a:p>
              <a:p>
                <a:pPr algn="ctr"/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63CA256-E5F9-4B4D-96CE-EB896AFB1934}"/>
                  </a:ext>
                </a:extLst>
              </p:cNvPr>
              <p:cNvSpPr txBox="1"/>
              <p:nvPr/>
            </p:nvSpPr>
            <p:spPr>
              <a:xfrm>
                <a:off x="3243489" y="2171403"/>
                <a:ext cx="1400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Date collection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32" name="Group 34">
              <a:extLst>
                <a:ext uri="{FF2B5EF4-FFF2-40B4-BE49-F238E27FC236}">
                  <a16:creationId xmlns:a16="http://schemas.microsoft.com/office/drawing/2014/main" id="{C7B9DA56-2CAA-4AE3-96C2-786520A1380E}"/>
                </a:ext>
              </a:extLst>
            </p:cNvPr>
            <p:cNvGrpSpPr/>
            <p:nvPr/>
          </p:nvGrpSpPr>
          <p:grpSpPr>
            <a:xfrm>
              <a:off x="1996167" y="5004060"/>
              <a:ext cx="1288544" cy="678649"/>
              <a:chOff x="3233964" y="1954419"/>
              <a:chExt cx="1410044" cy="678649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58A1A5C-F04A-4C1C-9203-05865D8F1886}"/>
                  </a:ext>
                </a:extLst>
              </p:cNvPr>
              <p:cNvSpPr txBox="1"/>
              <p:nvPr/>
            </p:nvSpPr>
            <p:spPr>
              <a:xfrm>
                <a:off x="3233964" y="1954419"/>
                <a:ext cx="14005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Task 2</a:t>
                </a:r>
              </a:p>
              <a:p>
                <a:pPr algn="ctr"/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C8239A7-AD22-4F29-8539-E4E2466BDF48}"/>
                  </a:ext>
                </a:extLst>
              </p:cNvPr>
              <p:cNvSpPr txBox="1"/>
              <p:nvPr/>
            </p:nvSpPr>
            <p:spPr>
              <a:xfrm>
                <a:off x="3243489" y="2171403"/>
                <a:ext cx="14005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Data preprocessing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935DB0D-8FD2-4E88-9282-25AC5500DAA9}"/>
                </a:ext>
              </a:extLst>
            </p:cNvPr>
            <p:cNvGrpSpPr/>
            <p:nvPr/>
          </p:nvGrpSpPr>
          <p:grpSpPr>
            <a:xfrm>
              <a:off x="3130611" y="2147891"/>
              <a:ext cx="1288544" cy="678649"/>
              <a:chOff x="3233964" y="1954419"/>
              <a:chExt cx="1410044" cy="678649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02A32DD-4CD1-4340-AF4F-57EFD63F0685}"/>
                  </a:ext>
                </a:extLst>
              </p:cNvPr>
              <p:cNvSpPr txBox="1"/>
              <p:nvPr/>
            </p:nvSpPr>
            <p:spPr>
              <a:xfrm>
                <a:off x="3233964" y="1954419"/>
                <a:ext cx="1400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Task3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3BEF863-9B1D-4C30-9645-B200D2C6EE90}"/>
                  </a:ext>
                </a:extLst>
              </p:cNvPr>
              <p:cNvSpPr txBox="1"/>
              <p:nvPr/>
            </p:nvSpPr>
            <p:spPr>
              <a:xfrm>
                <a:off x="3243489" y="2171403"/>
                <a:ext cx="14005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Recommendat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-ion system</a:t>
                </a:r>
              </a:p>
            </p:txBody>
          </p:sp>
        </p:grpSp>
        <p:grpSp>
          <p:nvGrpSpPr>
            <p:cNvPr id="38" name="Group 34">
              <a:extLst>
                <a:ext uri="{FF2B5EF4-FFF2-40B4-BE49-F238E27FC236}">
                  <a16:creationId xmlns:a16="http://schemas.microsoft.com/office/drawing/2014/main" id="{7312E17E-8E0C-4585-8CA6-85BCB9572C8D}"/>
                </a:ext>
              </a:extLst>
            </p:cNvPr>
            <p:cNvGrpSpPr/>
            <p:nvPr/>
          </p:nvGrpSpPr>
          <p:grpSpPr>
            <a:xfrm>
              <a:off x="4265044" y="5004060"/>
              <a:ext cx="1288544" cy="678649"/>
              <a:chOff x="3233964" y="1954419"/>
              <a:chExt cx="1410044" cy="678649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131737E-6459-4D63-8FC5-184018E192AB}"/>
                  </a:ext>
                </a:extLst>
              </p:cNvPr>
              <p:cNvSpPr txBox="1"/>
              <p:nvPr/>
            </p:nvSpPr>
            <p:spPr>
              <a:xfrm>
                <a:off x="3233964" y="1954419"/>
                <a:ext cx="1400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Task 4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72E2283-E594-4576-96D5-8E6CD2FFBAEE}"/>
                  </a:ext>
                </a:extLst>
              </p:cNvPr>
              <p:cNvSpPr txBox="1"/>
              <p:nvPr/>
            </p:nvSpPr>
            <p:spPr>
              <a:xfrm>
                <a:off x="3243489" y="2171403"/>
                <a:ext cx="14005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Website development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41" name="Group 34">
              <a:extLst>
                <a:ext uri="{FF2B5EF4-FFF2-40B4-BE49-F238E27FC236}">
                  <a16:creationId xmlns:a16="http://schemas.microsoft.com/office/drawing/2014/main" id="{A3247BF1-AB9E-411F-8659-5405FB85D031}"/>
                </a:ext>
              </a:extLst>
            </p:cNvPr>
            <p:cNvGrpSpPr/>
            <p:nvPr/>
          </p:nvGrpSpPr>
          <p:grpSpPr>
            <a:xfrm>
              <a:off x="5388260" y="2147891"/>
              <a:ext cx="1288544" cy="863315"/>
              <a:chOff x="3233964" y="1954419"/>
              <a:chExt cx="1410044" cy="863315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73AA3EE-F476-4868-8AE8-4ED3CE9F209A}"/>
                  </a:ext>
                </a:extLst>
              </p:cNvPr>
              <p:cNvSpPr txBox="1"/>
              <p:nvPr/>
            </p:nvSpPr>
            <p:spPr>
              <a:xfrm>
                <a:off x="3233964" y="1954419"/>
                <a:ext cx="1400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Task 5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138D606-3082-40A6-81CE-9E6A04FFAD2F}"/>
                  </a:ext>
                </a:extLst>
              </p:cNvPr>
              <p:cNvSpPr txBox="1"/>
              <p:nvPr/>
            </p:nvSpPr>
            <p:spPr>
              <a:xfrm>
                <a:off x="3243489" y="2171403"/>
                <a:ext cx="140051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App development</a:t>
                </a:r>
              </a:p>
              <a:p>
                <a:pPr algn="ctr"/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" name="Oval 9">
              <a:extLst>
                <a:ext uri="{FF2B5EF4-FFF2-40B4-BE49-F238E27FC236}">
                  <a16:creationId xmlns:a16="http://schemas.microsoft.com/office/drawing/2014/main" id="{A085CF99-4A94-4B51-2DFB-7F67D9DCE7D7}"/>
                </a:ext>
              </a:extLst>
            </p:cNvPr>
            <p:cNvSpPr/>
            <p:nvPr/>
          </p:nvSpPr>
          <p:spPr>
            <a:xfrm flipH="1">
              <a:off x="8860324" y="3771646"/>
              <a:ext cx="360000" cy="360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" name="Oval 10">
              <a:extLst>
                <a:ext uri="{FF2B5EF4-FFF2-40B4-BE49-F238E27FC236}">
                  <a16:creationId xmlns:a16="http://schemas.microsoft.com/office/drawing/2014/main" id="{94700E30-BCF4-C0AB-1F15-D846B1F59FEF}"/>
                </a:ext>
              </a:extLst>
            </p:cNvPr>
            <p:cNvSpPr/>
            <p:nvPr/>
          </p:nvSpPr>
          <p:spPr>
            <a:xfrm flipH="1">
              <a:off x="7205327" y="3777345"/>
              <a:ext cx="360000" cy="360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44" name="직선 연결선 21">
              <a:extLst>
                <a:ext uri="{FF2B5EF4-FFF2-40B4-BE49-F238E27FC236}">
                  <a16:creationId xmlns:a16="http://schemas.microsoft.com/office/drawing/2014/main" id="{95CEB130-746C-2787-3514-EEF1AC76000E}"/>
                </a:ext>
              </a:extLst>
            </p:cNvPr>
            <p:cNvCxnSpPr>
              <a:cxnSpLocks/>
            </p:cNvCxnSpPr>
            <p:nvPr/>
          </p:nvCxnSpPr>
          <p:spPr>
            <a:xfrm>
              <a:off x="7374223" y="4154909"/>
              <a:ext cx="4592" cy="569430"/>
            </a:xfrm>
            <a:prstGeom prst="line">
              <a:avLst/>
            </a:prstGeom>
            <a:ln w="19050">
              <a:solidFill>
                <a:schemeClr val="accent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22">
              <a:extLst>
                <a:ext uri="{FF2B5EF4-FFF2-40B4-BE49-F238E27FC236}">
                  <a16:creationId xmlns:a16="http://schemas.microsoft.com/office/drawing/2014/main" id="{4BAE653D-1747-A3EC-4B4D-24D328AC85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40323" y="3241643"/>
              <a:ext cx="4592" cy="569430"/>
            </a:xfrm>
            <a:prstGeom prst="line">
              <a:avLst/>
            </a:prstGeom>
            <a:ln w="1905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4BCCAE8-08C6-E39B-4E13-367FF20BE010}"/>
                </a:ext>
              </a:extLst>
            </p:cNvPr>
            <p:cNvSpPr txBox="1"/>
            <p:nvPr/>
          </p:nvSpPr>
          <p:spPr>
            <a:xfrm>
              <a:off x="6849580" y="3129871"/>
              <a:ext cx="1059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2"/>
                  </a:solidFill>
                  <a:cs typeface="Arial" pitchFamily="34" charset="0"/>
                </a:rPr>
                <a:t>40hrs</a:t>
              </a:r>
              <a:endParaRPr lang="ko-KR" altLang="en-US" sz="2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5EB6B4B-4B2A-4EAA-A998-61E6F36B3B39}"/>
                </a:ext>
              </a:extLst>
            </p:cNvPr>
            <p:cNvSpPr txBox="1"/>
            <p:nvPr/>
          </p:nvSpPr>
          <p:spPr>
            <a:xfrm>
              <a:off x="8510695" y="4245232"/>
              <a:ext cx="1059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8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grpSp>
          <p:nvGrpSpPr>
            <p:cNvPr id="48" name="Group 34">
              <a:extLst>
                <a:ext uri="{FF2B5EF4-FFF2-40B4-BE49-F238E27FC236}">
                  <a16:creationId xmlns:a16="http://schemas.microsoft.com/office/drawing/2014/main" id="{740C4F05-4CD4-F381-5766-008A63AA9FFB}"/>
                </a:ext>
              </a:extLst>
            </p:cNvPr>
            <p:cNvGrpSpPr/>
            <p:nvPr/>
          </p:nvGrpSpPr>
          <p:grpSpPr>
            <a:xfrm>
              <a:off x="6751121" y="4971336"/>
              <a:ext cx="1288544" cy="678649"/>
              <a:chOff x="3233964" y="1954419"/>
              <a:chExt cx="1410044" cy="678649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3A84760-2597-7653-6A5E-BE27C16C5519}"/>
                  </a:ext>
                </a:extLst>
              </p:cNvPr>
              <p:cNvSpPr txBox="1"/>
              <p:nvPr/>
            </p:nvSpPr>
            <p:spPr>
              <a:xfrm>
                <a:off x="3233964" y="1954419"/>
                <a:ext cx="1400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Task 6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8C19A27-CA10-ED79-CCD7-20A814923F28}"/>
                  </a:ext>
                </a:extLst>
              </p:cNvPr>
              <p:cNvSpPr txBox="1"/>
              <p:nvPr/>
            </p:nvSpPr>
            <p:spPr>
              <a:xfrm>
                <a:off x="3243489" y="2171403"/>
                <a:ext cx="14005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Time table generation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51" name="Group 34">
              <a:extLst>
                <a:ext uri="{FF2B5EF4-FFF2-40B4-BE49-F238E27FC236}">
                  <a16:creationId xmlns:a16="http://schemas.microsoft.com/office/drawing/2014/main" id="{569B34A5-2696-7133-A7B8-927E0B0BBE3F}"/>
                </a:ext>
              </a:extLst>
            </p:cNvPr>
            <p:cNvGrpSpPr/>
            <p:nvPr/>
          </p:nvGrpSpPr>
          <p:grpSpPr>
            <a:xfrm>
              <a:off x="8396051" y="2115167"/>
              <a:ext cx="1288544" cy="678649"/>
              <a:chOff x="3233964" y="1954419"/>
              <a:chExt cx="1410044" cy="678649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6AB00BC-6E17-57E1-357E-F0F2C6040E28}"/>
                  </a:ext>
                </a:extLst>
              </p:cNvPr>
              <p:cNvSpPr txBox="1"/>
              <p:nvPr/>
            </p:nvSpPr>
            <p:spPr>
              <a:xfrm>
                <a:off x="3233964" y="1954419"/>
                <a:ext cx="1400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Task 7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F7B8E15-68FC-0BD7-DFAA-A77AF09A8BAA}"/>
                  </a:ext>
                </a:extLst>
              </p:cNvPr>
              <p:cNvSpPr txBox="1"/>
              <p:nvPr/>
            </p:nvSpPr>
            <p:spPr>
              <a:xfrm>
                <a:off x="3243489" y="2171403"/>
                <a:ext cx="14005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Feedback loop</a:t>
                </a:r>
              </a:p>
              <a:p>
                <a:pPr algn="ctr"/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56" name="Oval 10">
              <a:extLst>
                <a:ext uri="{FF2B5EF4-FFF2-40B4-BE49-F238E27FC236}">
                  <a16:creationId xmlns:a16="http://schemas.microsoft.com/office/drawing/2014/main" id="{6B7CEA6F-738C-99D5-3C7B-7A4F0687A53D}"/>
                </a:ext>
              </a:extLst>
            </p:cNvPr>
            <p:cNvSpPr/>
            <p:nvPr/>
          </p:nvSpPr>
          <p:spPr>
            <a:xfrm flipH="1">
              <a:off x="10063412" y="3802817"/>
              <a:ext cx="360000" cy="360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57" name="직선 연결선 21">
              <a:extLst>
                <a:ext uri="{FF2B5EF4-FFF2-40B4-BE49-F238E27FC236}">
                  <a16:creationId xmlns:a16="http://schemas.microsoft.com/office/drawing/2014/main" id="{E9FCAA58-E673-5361-7A07-9D06E1B189E6}"/>
                </a:ext>
              </a:extLst>
            </p:cNvPr>
            <p:cNvCxnSpPr>
              <a:cxnSpLocks/>
            </p:cNvCxnSpPr>
            <p:nvPr/>
          </p:nvCxnSpPr>
          <p:spPr>
            <a:xfrm>
              <a:off x="10232308" y="4180381"/>
              <a:ext cx="4592" cy="569430"/>
            </a:xfrm>
            <a:prstGeom prst="line">
              <a:avLst/>
            </a:prstGeom>
            <a:ln w="19050">
              <a:solidFill>
                <a:schemeClr val="accent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873FCE8-8411-1E6F-D152-5AA4833A4D18}"/>
                </a:ext>
              </a:extLst>
            </p:cNvPr>
            <p:cNvSpPr txBox="1"/>
            <p:nvPr/>
          </p:nvSpPr>
          <p:spPr>
            <a:xfrm>
              <a:off x="9707665" y="3155343"/>
              <a:ext cx="1059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8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grpSp>
          <p:nvGrpSpPr>
            <p:cNvPr id="59" name="Group 34">
              <a:extLst>
                <a:ext uri="{FF2B5EF4-FFF2-40B4-BE49-F238E27FC236}">
                  <a16:creationId xmlns:a16="http://schemas.microsoft.com/office/drawing/2014/main" id="{7310CCA5-8780-0483-1C66-BDFF1E0AA529}"/>
                </a:ext>
              </a:extLst>
            </p:cNvPr>
            <p:cNvGrpSpPr/>
            <p:nvPr/>
          </p:nvGrpSpPr>
          <p:grpSpPr>
            <a:xfrm>
              <a:off x="9609206" y="4996808"/>
              <a:ext cx="1288544" cy="863315"/>
              <a:chOff x="3233964" y="1954419"/>
              <a:chExt cx="1410044" cy="863315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4B4EE89-95FE-F059-D66E-289A43089281}"/>
                  </a:ext>
                </a:extLst>
              </p:cNvPr>
              <p:cNvSpPr txBox="1"/>
              <p:nvPr/>
            </p:nvSpPr>
            <p:spPr>
              <a:xfrm>
                <a:off x="3233964" y="1954419"/>
                <a:ext cx="1400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Task 8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41B8017-45AB-7D1B-A4D9-F5CB9372284A}"/>
                  </a:ext>
                </a:extLst>
              </p:cNvPr>
              <p:cNvSpPr txBox="1"/>
              <p:nvPr/>
            </p:nvSpPr>
            <p:spPr>
              <a:xfrm>
                <a:off x="3243489" y="2171403"/>
                <a:ext cx="140051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Research writing</a:t>
                </a:r>
              </a:p>
              <a:p>
                <a:pPr algn="ctr"/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51E0E-1566-3DF8-DBE8-2B3807E1D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FF36E-18C7-E0DD-D53B-F9445B1E4C88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647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D4DCF-F120-6ED9-121C-03E6290F6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B0B3E-AE21-C50D-F21C-BC31030EF08E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755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11267</TotalTime>
  <Words>39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Office Theme</vt:lpstr>
      <vt:lpstr>Timeline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Geetika Kanwar</cp:lastModifiedBy>
  <cp:revision>14</cp:revision>
  <dcterms:created xsi:type="dcterms:W3CDTF">2018-02-18T19:39:47Z</dcterms:created>
  <dcterms:modified xsi:type="dcterms:W3CDTF">2023-12-20T06:01:59Z</dcterms:modified>
</cp:coreProperties>
</file>