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FCDA-AED0-4A99-AFE3-BEBD6D09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1FCC9-4556-4941-AC23-598FA5B7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F21E-428E-4BD1-B0AB-60B4584E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5A6D-7A22-404F-8FC6-B5A76FD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EC37-49B8-47D2-9DE5-8D2AA24D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C543-0E04-4125-912D-A56255F0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14AA8-96AF-4FB3-BC39-C0A8368B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B13-A08F-4B98-89C7-7EE59E2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9489-F196-4A9B-9FE8-5E12BB1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2A8D-DA80-4DB3-933F-5EE5288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E993-4B63-4ECB-92AD-6636EB943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51D4E-5CD6-4FA9-BC27-B53B7B2A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FD4-6910-4A71-83F3-72F38DD7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ED9D-258D-48E3-B599-34B56989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0C3B-7A76-4C0F-BBF9-BB3507A4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576B-0DE7-4A23-A6E9-FB5A8E90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DEE-0198-4084-B196-02D82533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890A-5B38-4800-98B9-B3E05BEB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AF86-3B26-4591-B893-30BF6052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5471-DA8A-46B2-9F24-E2AD931D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49F1-0F32-4CA5-A979-022BAE7D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BB76-DBA0-48DE-984E-E41CED68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DB96-EFEB-4EA2-BDF1-C8D95360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E2A0-378A-4C26-B88E-85CA3696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E77B-9235-464F-93C2-FFB8D2B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7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D7F9-0FEA-4912-A79D-61D457F1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86D5-1AF4-4F71-8F64-0861B49EA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D6BD7-4661-431F-8AD5-AC27B9E3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F3564-7F3E-4A72-AD32-E08E6C4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805F2-DD2A-4EC2-B8EE-0DDE50F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B789-9E10-492B-A959-FDDB49AA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06E0-FBDA-4A6D-A28D-F9E54F89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DA82-1688-4062-BA22-FC256B04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85806-3B11-4ABE-A22D-C6620AD9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B5AE-09A0-42C7-B2C4-58791199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4B3C-415E-49FC-8BB7-04593662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C4CEB-D2F3-4876-A3B9-D6B313C7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0B83F-B820-4624-9628-FD6798FF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19E13-E172-4A77-B344-DE89B7E2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A98D-549C-4A33-A18B-6AB73644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4CE2A-9493-48C8-B6B0-F593EC27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91BCA-3185-4CEE-9B6C-6C3C32AB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25ED-6FC1-43E7-96C8-0E31406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761A-9A62-42B1-82DF-BE8A824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549C-4809-4F84-B5F8-88B22B3C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3321-3983-4328-8522-C218578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4369-E62A-400E-8F88-0998518A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1B91-C7AE-4F11-A1F0-6A4CA818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672-5634-4D78-A735-48FCD1E8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691C8-9A18-4B6F-BF50-81920F6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AB4C-6CB1-4E3B-890B-D59125FC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4D1D-E669-4D18-91A8-4349CDE0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A7C6-5E9A-4239-96DC-599D396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6F7F3-8F8F-4F07-852A-0BA1D073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2093-5AF3-4678-B027-18EAD49A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6A4D-3D1F-4CBF-9BD6-28FE3789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B1F8-3295-44DD-BF36-B60D8DF9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C878-40C7-4E08-A081-4E4519CA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A829C-C456-406C-AE59-754491B6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2E96-CDEE-4D8F-9FC6-87EDF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4F0C-B979-4DB5-A732-ED3A60892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8BEA-B312-45F5-AF58-CED905752650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D56D-2744-4CBB-8F4A-A11237BA9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79FA-BE9C-4926-9AC4-F3C16024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6409-E246-4D94-8670-D424A4E2D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f the NYC Subway map looked like the DC Metro&amp;#39;s? – Greater Greater  Washington">
            <a:extLst>
              <a:ext uri="{FF2B5EF4-FFF2-40B4-BE49-F238E27FC236}">
                <a16:creationId xmlns:a16="http://schemas.microsoft.com/office/drawing/2014/main" id="{C94E36E5-4A8F-46F6-9219-7E39A919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87733" y="1698314"/>
            <a:ext cx="6973499" cy="3345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32537-AA6B-44F9-A014-C02179E063CE}"/>
              </a:ext>
            </a:extLst>
          </p:cNvPr>
          <p:cNvSpPr txBox="1"/>
          <p:nvPr/>
        </p:nvSpPr>
        <p:spPr>
          <a:xfrm>
            <a:off x="940751" y="3105834"/>
            <a:ext cx="579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MTA Busiest Station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7F0A0-7E68-485F-B4D1-6F57928F79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5" y="783841"/>
            <a:ext cx="4699404" cy="232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2B8D7-82A1-4595-8FFC-1F57004C916B}"/>
              </a:ext>
            </a:extLst>
          </p:cNvPr>
          <p:cNvSpPr/>
          <p:nvPr/>
        </p:nvSpPr>
        <p:spPr>
          <a:xfrm>
            <a:off x="0" y="5950527"/>
            <a:ext cx="12192000" cy="9074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71FCB-3102-43BF-87A2-A7A7B747DCFE}"/>
              </a:ext>
            </a:extLst>
          </p:cNvPr>
          <p:cNvSpPr txBox="1"/>
          <p:nvPr/>
        </p:nvSpPr>
        <p:spPr>
          <a:xfrm>
            <a:off x="1309254" y="4099061"/>
            <a:ext cx="46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Afrah Almoutit – Project 1</a:t>
            </a:r>
          </a:p>
        </p:txBody>
      </p:sp>
    </p:spTree>
    <p:extLst>
      <p:ext uri="{BB962C8B-B14F-4D97-AF65-F5344CB8AC3E}">
        <p14:creationId xmlns:p14="http://schemas.microsoft.com/office/powerpoint/2010/main" val="41199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8CDDF-14E2-4339-A006-88CDE4CE8A2B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5121E-3F2B-4622-A859-58AC821BEF49}"/>
              </a:ext>
            </a:extLst>
          </p:cNvPr>
          <p:cNvSpPr txBox="1"/>
          <p:nvPr/>
        </p:nvSpPr>
        <p:spPr>
          <a:xfrm>
            <a:off x="339436" y="498765"/>
            <a:ext cx="358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9AC01-894E-4CAC-82F4-E6FD3D1CA0F8}"/>
              </a:ext>
            </a:extLst>
          </p:cNvPr>
          <p:cNvSpPr txBox="1"/>
          <p:nvPr/>
        </p:nvSpPr>
        <p:spPr>
          <a:xfrm>
            <a:off x="1122218" y="2105891"/>
            <a:ext cx="778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Ministry of Health  in New York  planning to providing vaccine center COVID-19.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requested the provision of MTA study to choose right place..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37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8CDDF-14E2-4339-A006-88CDE4CE8A2B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5121E-3F2B-4622-A859-58AC821BEF49}"/>
              </a:ext>
            </a:extLst>
          </p:cNvPr>
          <p:cNvSpPr txBox="1"/>
          <p:nvPr/>
        </p:nvSpPr>
        <p:spPr>
          <a:xfrm>
            <a:off x="339436" y="498765"/>
            <a:ext cx="358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9AC01-894E-4CAC-82F4-E6FD3D1CA0F8}"/>
              </a:ext>
            </a:extLst>
          </p:cNvPr>
          <p:cNvSpPr txBox="1"/>
          <p:nvPr/>
        </p:nvSpPr>
        <p:spPr>
          <a:xfrm>
            <a:off x="1122218" y="2105891"/>
            <a:ext cx="778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what is the busiest station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28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Gola: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98E8-6D77-49B2-8FD6-3E5B207DCFAC}"/>
              </a:ext>
            </a:extLst>
          </p:cNvPr>
          <p:cNvSpPr txBox="1"/>
          <p:nvPr/>
        </p:nvSpPr>
        <p:spPr>
          <a:xfrm>
            <a:off x="1039092" y="1911927"/>
            <a:ext cx="740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The goal is limit the spread COVID-19 based on choosing the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busiest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station to open vaccine center </a:t>
            </a:r>
          </a:p>
        </p:txBody>
      </p:sp>
    </p:spTree>
    <p:extLst>
      <p:ext uri="{BB962C8B-B14F-4D97-AF65-F5344CB8AC3E}">
        <p14:creationId xmlns:p14="http://schemas.microsoft.com/office/powerpoint/2010/main" val="306539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Data: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E0B34D-E1D0-459C-A617-B698AD8D07A3}"/>
              </a:ext>
            </a:extLst>
          </p:cNvPr>
          <p:cNvSpPr/>
          <p:nvPr/>
        </p:nvSpPr>
        <p:spPr>
          <a:xfrm>
            <a:off x="1816638" y="2201333"/>
            <a:ext cx="2071255" cy="2045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April to February, 2021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12E3C0-1351-48A5-97CD-D0A500909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45080"/>
              </p:ext>
            </p:extLst>
          </p:nvPr>
        </p:nvGraphicFramePr>
        <p:xfrm>
          <a:off x="5663047" y="1325993"/>
          <a:ext cx="2071255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55">
                  <a:extLst>
                    <a:ext uri="{9D8B030D-6E8A-4147-A177-3AD203B41FA5}">
                      <a16:colId xmlns:a16="http://schemas.microsoft.com/office/drawing/2014/main" val="234560909"/>
                    </a:ext>
                  </a:extLst>
                </a:gridCol>
              </a:tblGrid>
              <a:tr h="3608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MTA Turnstiles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2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7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2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2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Line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8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1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</a:rPr>
                        <a:t>Exits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0039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CC28FB-2252-4F52-BE00-0D4156E46D2E}"/>
              </a:ext>
            </a:extLst>
          </p:cNvPr>
          <p:cNvSpPr/>
          <p:nvPr/>
        </p:nvSpPr>
        <p:spPr>
          <a:xfrm>
            <a:off x="3887893" y="3156373"/>
            <a:ext cx="1775154" cy="3921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Process: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E0B34D-E1D0-459C-A617-B698AD8D07A3}"/>
              </a:ext>
            </a:extLst>
          </p:cNvPr>
          <p:cNvSpPr/>
          <p:nvPr/>
        </p:nvSpPr>
        <p:spPr>
          <a:xfrm>
            <a:off x="1694718" y="1625600"/>
            <a:ext cx="1854509" cy="1958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Cleaning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D3D795-0F79-489F-B551-FF8D5EB15AA3}"/>
              </a:ext>
            </a:extLst>
          </p:cNvPr>
          <p:cNvSpPr/>
          <p:nvPr/>
        </p:nvSpPr>
        <p:spPr>
          <a:xfrm>
            <a:off x="3960398" y="3273212"/>
            <a:ext cx="1867525" cy="1958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4629FA-E993-4C58-857A-2B8358B77B37}"/>
              </a:ext>
            </a:extLst>
          </p:cNvPr>
          <p:cNvSpPr/>
          <p:nvPr/>
        </p:nvSpPr>
        <p:spPr>
          <a:xfrm>
            <a:off x="6377095" y="4832774"/>
            <a:ext cx="1854509" cy="1958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86485C03-6422-42EA-984D-8AAE88368BF6}"/>
              </a:ext>
            </a:extLst>
          </p:cNvPr>
          <p:cNvSpPr/>
          <p:nvPr/>
        </p:nvSpPr>
        <p:spPr>
          <a:xfrm rot="16200000" flipH="1" flipV="1">
            <a:off x="2732490" y="3303453"/>
            <a:ext cx="947364" cy="1508451"/>
          </a:xfrm>
          <a:prstGeom prst="bentUpArrow">
            <a:avLst>
              <a:gd name="adj1" fmla="val 25000"/>
              <a:gd name="adj2" fmla="val 21040"/>
              <a:gd name="adj3" fmla="val 25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29752D88-AB59-4649-8B23-833D7115E27E}"/>
              </a:ext>
            </a:extLst>
          </p:cNvPr>
          <p:cNvSpPr/>
          <p:nvPr/>
        </p:nvSpPr>
        <p:spPr>
          <a:xfrm rot="16200000" flipH="1" flipV="1">
            <a:off x="5127017" y="4927205"/>
            <a:ext cx="945672" cy="1554482"/>
          </a:xfrm>
          <a:prstGeom prst="bentUpArrow">
            <a:avLst>
              <a:gd name="adj1" fmla="val 25000"/>
              <a:gd name="adj2" fmla="val 21040"/>
              <a:gd name="adj3" fmla="val 25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DFD0B-C94C-44BC-92AD-FDA04F0816B8}"/>
              </a:ext>
            </a:extLst>
          </p:cNvPr>
          <p:cNvSpPr txBox="1"/>
          <p:nvPr/>
        </p:nvSpPr>
        <p:spPr>
          <a:xfrm>
            <a:off x="3644842" y="2152835"/>
            <a:ext cx="2220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Reformatting station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14E0A-2A1D-43DA-879B-C2C61147A883}"/>
              </a:ext>
            </a:extLst>
          </p:cNvPr>
          <p:cNvSpPr txBox="1"/>
          <p:nvPr/>
        </p:nvSpPr>
        <p:spPr>
          <a:xfrm>
            <a:off x="5875924" y="4057678"/>
            <a:ext cx="22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 of entries and exits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B73CB-99D6-4BDA-B7F3-C6583DDC5E83}"/>
              </a:ext>
            </a:extLst>
          </p:cNvPr>
          <p:cNvSpPr txBox="1"/>
          <p:nvPr/>
        </p:nvSpPr>
        <p:spPr>
          <a:xfrm>
            <a:off x="8163625" y="5811972"/>
            <a:ext cx="22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Plotly , matplotlib</a:t>
            </a:r>
          </a:p>
        </p:txBody>
      </p:sp>
    </p:spTree>
    <p:extLst>
      <p:ext uri="{BB962C8B-B14F-4D97-AF65-F5344CB8AC3E}">
        <p14:creationId xmlns:p14="http://schemas.microsoft.com/office/powerpoint/2010/main" val="38841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Findings: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E76AE3-861F-4C07-8CEE-DED06431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325993"/>
            <a:ext cx="92106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Findings: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B0279A0-FFD4-441C-B7F9-6EB00227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21" y="1481798"/>
            <a:ext cx="90773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67E4C-CB13-43F8-BDE3-4335189B3750}"/>
              </a:ext>
            </a:extLst>
          </p:cNvPr>
          <p:cNvSpPr/>
          <p:nvPr/>
        </p:nvSpPr>
        <p:spPr>
          <a:xfrm rot="16200000">
            <a:off x="7897093" y="2563091"/>
            <a:ext cx="6858001" cy="1731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D5D12-FDD3-4805-A929-C3AACB36B2B2}"/>
              </a:ext>
            </a:extLst>
          </p:cNvPr>
          <p:cNvSpPr txBox="1"/>
          <p:nvPr/>
        </p:nvSpPr>
        <p:spPr>
          <a:xfrm>
            <a:off x="332509" y="556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Recommendation: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98E8-6D77-49B2-8FD6-3E5B207DCFAC}"/>
              </a:ext>
            </a:extLst>
          </p:cNvPr>
          <p:cNvSpPr txBox="1"/>
          <p:nvPr/>
        </p:nvSpPr>
        <p:spPr>
          <a:xfrm>
            <a:off x="1039092" y="1911927"/>
            <a:ext cx="740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prioritize 34-ST-PENN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station to build vaccine center. </a:t>
            </a:r>
          </a:p>
        </p:txBody>
      </p:sp>
    </p:spTree>
    <p:extLst>
      <p:ext uri="{BB962C8B-B14F-4D97-AF65-F5344CB8AC3E}">
        <p14:creationId xmlns:p14="http://schemas.microsoft.com/office/powerpoint/2010/main" val="183274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123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ABDULRAHMAN AWWADH ALMUTAIRI</dc:creator>
  <cp:lastModifiedBy>ARIF ABDULRAHMAN AWWADH ALMUTAIRI</cp:lastModifiedBy>
  <cp:revision>2</cp:revision>
  <dcterms:created xsi:type="dcterms:W3CDTF">2021-10-05T17:23:04Z</dcterms:created>
  <dcterms:modified xsi:type="dcterms:W3CDTF">2021-10-06T14:18:21Z</dcterms:modified>
</cp:coreProperties>
</file>