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7605-24C0-4E43-A597-52C31755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7AEC7-D4A0-4301-BC03-EBC9AEFC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3B70-572E-4A63-BDAE-0C188D90BE9D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2A808-C277-4BE9-A6C8-0BD99FE1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1489A-B127-4096-A34E-D337FB6F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E76-3519-4A18-9A43-81A49C3F28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82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D8FEB-6592-4F3E-BED7-E17BE072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B48F-9298-4A6C-8B86-A79BC62A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E648-0AED-4E29-94F2-A1AF32E54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3B70-572E-4A63-BDAE-0C188D90BE9D}" type="datetimeFigureOut">
              <a:rPr lang="pt-BR" smtClean="0"/>
              <a:t>28/12/2021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69058-C776-43BE-8336-1E40FE19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6181-F9D0-46DA-B699-126B72420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FE76-3519-4A18-9A43-81A49C3F28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5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DF588E-8194-4C46-B381-684DB2E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GAME MANIA APP-DESKTOP-MOBILE-TABLET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3862F-10C2-47D0-95AE-675D9C108A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894A18-BD8D-4A44-9B76-5CAA1830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/>
              <a:t>Game Mania App</a:t>
            </a:r>
            <a:br>
              <a:rPr lang="pt-BR" b="1"/>
            </a:br>
            <a:r>
              <a:rPr lang="pt-BR" sz="3600" b="1"/>
              <a:t>Versão Desktop</a:t>
            </a:r>
            <a:endParaRPr lang="pt-BR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69741-D980-4400-8BD4-321F4AB3BD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E61F3F-9729-4C05-ADAA-29932C52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/>
              <a:t>Game Mania App</a:t>
            </a:r>
            <a:br>
              <a:rPr lang="pt-BR" sz="2400" b="1"/>
            </a:br>
            <a:r>
              <a:rPr lang="pt-BR" sz="2400" b="1"/>
              <a:t>Versão Desktop</a:t>
            </a:r>
            <a:endParaRPr lang="pt-B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204C3-8F49-45DD-93A8-1DB7FC220C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8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8B4BE1-B911-47A7-88E4-8588C12D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700" b="1"/>
              <a:t>Game Mania App</a:t>
            </a:r>
            <a:br>
              <a:rPr lang="pt-BR" sz="2700" b="1"/>
            </a:br>
            <a:r>
              <a:rPr lang="pt-BR" sz="2700" b="1"/>
              <a:t>Versão </a:t>
            </a:r>
            <a:r>
              <a:rPr lang="pt-BR" sz="3600" b="1"/>
              <a:t>Mobile</a:t>
            </a:r>
            <a:endParaRPr lang="pt-BR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3F618-E453-421A-9A97-6E58F18DD9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1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F8C065-392F-48F0-899B-FE9E3089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/>
              <a:t>Game </a:t>
            </a:r>
            <a:r>
              <a:rPr lang="pt-BR" sz="2700" b="1"/>
              <a:t>Mania</a:t>
            </a:r>
            <a:r>
              <a:rPr lang="pt-BR" sz="4000" b="1"/>
              <a:t> App</a:t>
            </a:r>
            <a:br>
              <a:rPr lang="pt-BR" b="1"/>
            </a:br>
            <a:r>
              <a:rPr lang="pt-BR" sz="3600" b="1"/>
              <a:t>Versão Tablet</a:t>
            </a:r>
            <a:endParaRPr lang="pt-BR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4F9FC-E0F6-47D3-9145-7877297934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GAME MANIA APP-DESKTOP-MOBILE-TABLET</vt:lpstr>
      <vt:lpstr>Game Mania App Versão Desktop</vt:lpstr>
      <vt:lpstr>Game Mania App Versão Desktop</vt:lpstr>
      <vt:lpstr>Game Mania App Versão Mobile</vt:lpstr>
      <vt:lpstr>Game Mania App Versão Tablet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MANIA APP-DESKTOP-MOBILE-TABLET</dc:title>
  <dc:creator>Afranio Silva</dc:creator>
  <cp:lastModifiedBy>Afranio Silva</cp:lastModifiedBy>
  <cp:revision>1</cp:revision>
  <dcterms:created xsi:type="dcterms:W3CDTF">2021-12-29T02:21:30Z</dcterms:created>
  <dcterms:modified xsi:type="dcterms:W3CDTF">2021-12-29T02:21:30Z</dcterms:modified>
</cp:coreProperties>
</file>