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73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61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8974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036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772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46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36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94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19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21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5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9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116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090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578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6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237C-D03A-45CD-B97B-0E346EF3A0B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A0C646-D201-402E-AF45-B4F0859764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67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E80C5-21D5-4EA3-84A9-B332E794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Popular</a:t>
            </a:r>
            <a:r>
              <a:rPr lang="nl-NL" dirty="0"/>
              <a:t> data </a:t>
            </a:r>
            <a:r>
              <a:rPr lang="nl-NL" dirty="0" err="1"/>
              <a:t>science</a:t>
            </a:r>
            <a:r>
              <a:rPr lang="nl-NL" dirty="0"/>
              <a:t> tools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ADDAE0-6E0D-4E83-A97F-E3CA1BAA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18" y="1270000"/>
            <a:ext cx="8596668" cy="3880773"/>
          </a:xfrm>
        </p:spPr>
        <p:txBody>
          <a:bodyPr/>
          <a:lstStyle/>
          <a:p>
            <a:r>
              <a:rPr lang="nl-NL" dirty="0"/>
              <a:t>SAS = bedoeld om statistieke operaties uit te voeren</a:t>
            </a:r>
          </a:p>
          <a:p>
            <a:r>
              <a:rPr lang="nl-NL" dirty="0"/>
              <a:t>Apache </a:t>
            </a:r>
            <a:r>
              <a:rPr lang="nl-NL" dirty="0" err="1"/>
              <a:t>Spark</a:t>
            </a:r>
            <a:r>
              <a:rPr lang="nl-NL" dirty="0"/>
              <a:t> = bedoeld om batch-processing en stream processing te behandelen</a:t>
            </a:r>
          </a:p>
          <a:p>
            <a:r>
              <a:rPr lang="nl-NL" dirty="0" err="1"/>
              <a:t>BigML</a:t>
            </a:r>
            <a:r>
              <a:rPr lang="nl-NL" dirty="0"/>
              <a:t> = Cloud </a:t>
            </a:r>
            <a:r>
              <a:rPr lang="nl-NL" dirty="0" err="1"/>
              <a:t>based</a:t>
            </a:r>
            <a:r>
              <a:rPr lang="nl-NL" dirty="0"/>
              <a:t> GUI environment dat je kan gebruiken voor het verwerken van machine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algorithms</a:t>
            </a:r>
            <a:r>
              <a:rPr lang="nl-NL" dirty="0"/>
              <a:t>.</a:t>
            </a:r>
          </a:p>
          <a:p>
            <a:r>
              <a:rPr lang="nl-NL" dirty="0"/>
              <a:t>D3.js vaak gebruikt voor client side </a:t>
            </a:r>
            <a:r>
              <a:rPr lang="nl-NL" dirty="0" err="1"/>
              <a:t>scripting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. Dit is een </a:t>
            </a:r>
            <a:r>
              <a:rPr lang="nl-NL" dirty="0" err="1"/>
              <a:t>library</a:t>
            </a:r>
            <a:r>
              <a:rPr lang="nl-NL" dirty="0"/>
              <a:t> die gebruikt kan worden om interactieve visualisaties te maken voor webbrowsers</a:t>
            </a:r>
          </a:p>
          <a:p>
            <a:r>
              <a:rPr lang="nl-NL" dirty="0" err="1"/>
              <a:t>Excell</a:t>
            </a:r>
            <a:r>
              <a:rPr lang="nl-NL" dirty="0"/>
              <a:t> = data analyse tool. Gemaakt voor spreadsheet berekeningen en tegenwoordig wordt het ook gebruikt voor data verwerken.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D2FD370-33A4-43BA-B8C2-FF44ABD6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0" y="4927601"/>
            <a:ext cx="5848831" cy="15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539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88</Words>
  <Application>Microsoft Office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Popular data science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afrash ramjit</dc:creator>
  <cp:lastModifiedBy>afrash ramjit</cp:lastModifiedBy>
  <cp:revision>4</cp:revision>
  <dcterms:created xsi:type="dcterms:W3CDTF">2021-02-01T15:19:20Z</dcterms:created>
  <dcterms:modified xsi:type="dcterms:W3CDTF">2021-02-01T15:31:59Z</dcterms:modified>
</cp:coreProperties>
</file>