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9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68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54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26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75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96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29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4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0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1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7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0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5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52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AC03-44B3-46B5-8591-454673737B9F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337CF-55D6-49A7-B0A4-01A8E1BB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1584F-BACC-4B7E-BAC3-69CB379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Wat doet een data </a:t>
            </a:r>
            <a:r>
              <a:rPr lang="nl-NL" sz="2000" dirty="0" err="1"/>
              <a:t>scientist</a:t>
            </a:r>
            <a:r>
              <a:rPr lang="nl-NL" sz="2000" dirty="0"/>
              <a:t>? </a:t>
            </a:r>
            <a:br>
              <a:rPr lang="nl-NL" sz="2000" dirty="0"/>
            </a:br>
            <a:r>
              <a:rPr lang="nl-NL" sz="2000" dirty="0"/>
              <a:t>Data analyseren en verwerken, data omzetten naar </a:t>
            </a:r>
            <a:r>
              <a:rPr lang="nl-NL" sz="2000" dirty="0" err="1"/>
              <a:t>gebruikbare</a:t>
            </a:r>
            <a:r>
              <a:rPr lang="nl-NL" sz="2000" dirty="0"/>
              <a:t>/inzichtelijke informatie en het voorspellen op basis van data maken.</a:t>
            </a:r>
            <a:br>
              <a:rPr lang="nl-NL" sz="2000" dirty="0"/>
            </a:br>
            <a:r>
              <a:rPr lang="nl-NL" sz="2000" dirty="0"/>
              <a:t>Informatie uit ruwe data halen. Conclusies trekken op basis van data.</a:t>
            </a:r>
          </a:p>
          <a:p>
            <a:r>
              <a:rPr lang="nl-NL" sz="2000" dirty="0"/>
              <a:t>Welke programmeertalen?</a:t>
            </a:r>
            <a:br>
              <a:rPr lang="nl-NL" sz="2000" dirty="0"/>
            </a:br>
            <a:r>
              <a:rPr lang="nl-NL" sz="2000" dirty="0"/>
              <a:t>Meestal Python en R</a:t>
            </a:r>
          </a:p>
          <a:p>
            <a:r>
              <a:rPr lang="nl-NL" sz="2000" dirty="0"/>
              <a:t>Gecombineerde vakgebieden?</a:t>
            </a:r>
            <a:br>
              <a:rPr lang="nl-NL" sz="2000" dirty="0"/>
            </a:br>
            <a:r>
              <a:rPr lang="nl-NL" sz="2000" dirty="0"/>
              <a:t>Wiskunde, statistieken machine </a:t>
            </a:r>
            <a:r>
              <a:rPr lang="nl-NL" sz="2000" dirty="0" err="1"/>
              <a:t>learning</a:t>
            </a:r>
            <a:r>
              <a:rPr lang="nl-NL" sz="2000" dirty="0"/>
              <a:t>, </a:t>
            </a:r>
            <a:r>
              <a:rPr lang="nl-NL" sz="2000" dirty="0" err="1"/>
              <a:t>algorithms</a:t>
            </a:r>
            <a:r>
              <a:rPr lang="nl-NL" sz="2000" dirty="0"/>
              <a:t>, kennis van business</a:t>
            </a:r>
          </a:p>
          <a:p>
            <a:endParaRPr lang="nl-NL" sz="12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0E30100-A390-416C-8B54-34196428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839" y="453005"/>
            <a:ext cx="3485015" cy="4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5A01-CAF3-4EF4-848D-714229C6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Portfolio </a:t>
            </a:r>
            <a:r>
              <a:rPr lang="nl-NL" dirty="0" err="1"/>
              <a:t>assignment</a:t>
            </a:r>
            <a:r>
              <a:rPr lang="nl-NL" dirty="0"/>
              <a:t> 101 </a:t>
            </a:r>
            <a:r>
              <a:rPr lang="nl-NL" dirty="0" err="1"/>
              <a:t>what</a:t>
            </a:r>
            <a:r>
              <a:rPr lang="nl-NL" dirty="0"/>
              <a:t> is data </a:t>
            </a:r>
            <a:r>
              <a:rPr lang="nl-NL" dirty="0" err="1"/>
              <a:t>science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D3AC48-95FD-42DA-B3F2-24D4A831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heeft gecombineerde vakgebieden: Wiskunde, statistieken machine </a:t>
            </a:r>
            <a:r>
              <a:rPr lang="nl-NL" dirty="0" err="1"/>
              <a:t>learning</a:t>
            </a:r>
            <a:r>
              <a:rPr lang="nl-NL" dirty="0"/>
              <a:t>, </a:t>
            </a:r>
            <a:r>
              <a:rPr lang="nl-NL" dirty="0" err="1"/>
              <a:t>algorithms</a:t>
            </a:r>
            <a:r>
              <a:rPr lang="nl-NL" dirty="0"/>
              <a:t>, kennis van business.</a:t>
            </a:r>
          </a:p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is een concept om statistieken, data analyses en gerelateerde methodes samen te voegen om data te begrijpen en data te analyseren. Data </a:t>
            </a:r>
            <a:r>
              <a:rPr lang="nl-NL" dirty="0" err="1"/>
              <a:t>visualeren</a:t>
            </a:r>
            <a:r>
              <a:rPr lang="nl-NL" dirty="0"/>
              <a:t> met diagrammen.  </a:t>
            </a:r>
            <a:endParaRPr lang="en-GB" dirty="0"/>
          </a:p>
          <a:p>
            <a:pPr marL="0" indent="0">
              <a:buNone/>
            </a:pPr>
            <a:r>
              <a:rPr lang="nl-NL" dirty="0"/>
              <a:t>Werken met datasets. Zoeken naar verbanden en patronen. Visualiseren van verbanden en patronen. Uitvoeren van wiskunde </a:t>
            </a:r>
            <a:r>
              <a:rPr lang="nl-NL"/>
              <a:t>formules op </a:t>
            </a:r>
            <a:r>
              <a:rPr lang="nl-NL" dirty="0"/>
              <a:t>datasets.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C23D5AE-36F1-4B2E-ACD4-A111DA4F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67" y="453005"/>
            <a:ext cx="3022833" cy="4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5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145</Words>
  <Application>Microsoft Office PowerPoint</Application>
  <PresentationFormat>Breedbeeld</PresentationFormat>
  <Paragraphs>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Data science</vt:lpstr>
      <vt:lpstr>Portfolio assignment 101 what is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afrash ramjit</dc:creator>
  <cp:lastModifiedBy>afrash ramjit</cp:lastModifiedBy>
  <cp:revision>7</cp:revision>
  <dcterms:created xsi:type="dcterms:W3CDTF">2021-02-01T14:55:46Z</dcterms:created>
  <dcterms:modified xsi:type="dcterms:W3CDTF">2021-03-07T11:36:15Z</dcterms:modified>
</cp:coreProperties>
</file>