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1" r:id="rId6"/>
  </p:sldIdLst>
  <p:sldSz cx="14630400" cy="8229600"/>
  <p:notesSz cx="8229600" cy="14630400"/>
  <p:embeddedFontLst>
    <p:embeddedFont>
      <p:font typeface="Inter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565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CA9184-06CE-93CE-AABB-30370BD9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71940-00E5-4D05-96BC-6C50490A539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DB356-66E9-E68C-F6B2-8F359A5C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53528-D8AD-DBBF-9076-A4B60406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B72B8-8BF8-457E-958B-A66AC62C4C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329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42610"/>
            <a:ext cx="7146443" cy="13423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Restaurant Reservation</a:t>
            </a:r>
          </a:p>
          <a:p>
            <a:pPr marL="0" indent="0">
              <a:lnSpc>
                <a:spcPts val="5850"/>
              </a:lnSpc>
              <a:buNone/>
            </a:pPr>
            <a:r>
              <a:rPr lang="en-US" sz="60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             System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9217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Team Details: 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620453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Member 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219337"/>
            <a:ext cx="2845594" cy="29801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Shaik </a:t>
            </a:r>
            <a:r>
              <a:rPr lang="en-US" sz="175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Afraz</a:t>
            </a:r>
            <a:endParaRPr lang="en-US" sz="1750" b="1" dirty="0">
              <a:solidFill>
                <a:srgbClr val="272525"/>
              </a:solidFill>
              <a:latin typeface="Inter" pitchFamily="34" charset="0"/>
              <a:ea typeface="Inter" pitchFamily="34" charset="-122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B. Santhosh Kumar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K.C </a:t>
            </a:r>
            <a:r>
              <a:rPr lang="en-US" sz="175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Siddarth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Reddy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N. </a:t>
            </a:r>
            <a:r>
              <a:rPr lang="en-US" sz="175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Sashank</a:t>
            </a:r>
            <a:endParaRPr lang="en-US" sz="1750" b="1" dirty="0"/>
          </a:p>
        </p:txBody>
      </p:sp>
      <p:sp>
        <p:nvSpPr>
          <p:cNvPr id="5" name="Text 3"/>
          <p:cNvSpPr/>
          <p:nvPr/>
        </p:nvSpPr>
        <p:spPr>
          <a:xfrm>
            <a:off x="4200406" y="3620453"/>
            <a:ext cx="284559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2300" dirty="0"/>
              <a:t>Roll.no</a:t>
            </a:r>
          </a:p>
        </p:txBody>
      </p:sp>
      <p:sp>
        <p:nvSpPr>
          <p:cNvPr id="6" name="Text 4"/>
          <p:cNvSpPr/>
          <p:nvPr/>
        </p:nvSpPr>
        <p:spPr>
          <a:xfrm>
            <a:off x="4200406" y="4219337"/>
            <a:ext cx="2845594" cy="32579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4328933"/>
            <a:ext cx="2845594" cy="82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200406" y="535328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07022" y="478631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607022" y="535328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3902393" y="419659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/>
              <a:t>2310030130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b="1" dirty="0"/>
              <a:t>2310030108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b="1" dirty="0"/>
              <a:t>2310030123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b="1" dirty="0"/>
              <a:t>2310030292</a:t>
            </a:r>
          </a:p>
        </p:txBody>
      </p:sp>
      <p:sp>
        <p:nvSpPr>
          <p:cNvPr id="16" name="Text 14"/>
          <p:cNvSpPr/>
          <p:nvPr/>
        </p:nvSpPr>
        <p:spPr>
          <a:xfrm>
            <a:off x="11013638" y="535328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18F3F8-1F55-0863-F29D-693D811E0BDE}"/>
              </a:ext>
            </a:extLst>
          </p:cNvPr>
          <p:cNvSpPr txBox="1"/>
          <p:nvPr/>
        </p:nvSpPr>
        <p:spPr>
          <a:xfrm>
            <a:off x="903248" y="1130922"/>
            <a:ext cx="12411307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Objective:</a:t>
            </a:r>
          </a:p>
          <a:p>
            <a:endParaRPr lang="en-IN" sz="4400" b="1" dirty="0"/>
          </a:p>
          <a:p>
            <a:r>
              <a:rPr lang="en-US" sz="2800" b="1" dirty="0"/>
              <a:t>Easy Online Reservations</a:t>
            </a:r>
            <a:r>
              <a:rPr lang="en-US" sz="2800" dirty="0"/>
              <a:t>: Allow customers to book tables easily through a user-friendly website interface.</a:t>
            </a:r>
          </a:p>
          <a:p>
            <a:r>
              <a:rPr lang="en-US" sz="2800" b="1" dirty="0"/>
              <a:t>Real-Time Availability</a:t>
            </a:r>
            <a:r>
              <a:rPr lang="en-US" sz="2800" dirty="0"/>
              <a:t>: Show accurate, up-to-date table availability for customers to select their preferred time and date.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Automated Notifications</a:t>
            </a:r>
            <a:r>
              <a:rPr lang="en-US" sz="2800" dirty="0"/>
              <a:t>: Send reservation confirmations, reminders, and cancellations via email or SMS to keep customers informed.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Table Management</a:t>
            </a:r>
            <a:r>
              <a:rPr lang="en-US" sz="2800" dirty="0"/>
              <a:t>: Enable restaurant staff to manage table assignments efficiently and optimize seating arrangements.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Customer Preferences</a:t>
            </a:r>
            <a:r>
              <a:rPr lang="en-US" sz="2800" dirty="0"/>
              <a:t>: Store guest preferences (e.g., seating location, dietary restrictions) for a personalized dining experience.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Mobile Compatibility</a:t>
            </a:r>
            <a:r>
              <a:rPr lang="en-US" sz="2800" dirty="0"/>
              <a:t>: Ensure the system is mobile-responsive, allowing customers to make reservations on any device.</a:t>
            </a:r>
            <a:endParaRPr lang="en-IN" sz="2800" b="1" dirty="0"/>
          </a:p>
          <a:p>
            <a:endParaRPr lang="en-IN" sz="2800" b="1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3938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1407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Objective and Aim</a:t>
            </a:r>
            <a:endParaRPr lang="en-US" sz="4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979295"/>
            <a:ext cx="1614011" cy="132468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713" y="2579489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220610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Overall Goal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5088255" y="2714268"/>
            <a:ext cx="58128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an online restaurant reservation system for seamless bookings.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918115" y="3317081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360658"/>
            <a:ext cx="3228022" cy="132468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74068" y="3796189"/>
            <a:ext cx="16073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895261" y="35874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Specific Aim 1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5895261" y="4095631"/>
            <a:ext cx="3990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 easy booking, modification, and cancellation.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725120" y="469844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742021"/>
            <a:ext cx="4842034" cy="132468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74187" y="5177552"/>
            <a:ext cx="16049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6702266" y="496883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Specific Aim 2</a:t>
            </a:r>
            <a:endParaRPr lang="en-US" sz="2300" dirty="0"/>
          </a:p>
        </p:txBody>
      </p:sp>
      <p:sp>
        <p:nvSpPr>
          <p:cNvPr id="16" name="Text 11"/>
          <p:cNvSpPr/>
          <p:nvPr/>
        </p:nvSpPr>
        <p:spPr>
          <a:xfrm>
            <a:off x="6702266" y="5476994"/>
            <a:ext cx="43624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 booking management to prevent overbooking.</a:t>
            </a:r>
            <a:endParaRPr lang="en-US" sz="1750" dirty="0"/>
          </a:p>
        </p:txBody>
      </p:sp>
      <p:sp>
        <p:nvSpPr>
          <p:cNvPr id="17" name="Shape 12"/>
          <p:cNvSpPr/>
          <p:nvPr/>
        </p:nvSpPr>
        <p:spPr>
          <a:xfrm>
            <a:off x="6532126" y="6079808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B2D4E5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6123384"/>
            <a:ext cx="6456164" cy="1324689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77878" y="6558915"/>
            <a:ext cx="15275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7509272" y="63501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Specific Aim 3</a:t>
            </a:r>
            <a:endParaRPr lang="en-US" sz="2300" dirty="0"/>
          </a:p>
        </p:txBody>
      </p:sp>
      <p:sp>
        <p:nvSpPr>
          <p:cNvPr id="21" name="Text 15"/>
          <p:cNvSpPr/>
          <p:nvPr/>
        </p:nvSpPr>
        <p:spPr>
          <a:xfrm>
            <a:off x="7509272" y="6858357"/>
            <a:ext cx="405598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Send notifications to confirm reservations and reduce no-shows.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429FD-8E39-77A3-A3C9-CCBBFAB85BA8}"/>
              </a:ext>
            </a:extLst>
          </p:cNvPr>
          <p:cNvSpPr txBox="1"/>
          <p:nvPr/>
        </p:nvSpPr>
        <p:spPr>
          <a:xfrm>
            <a:off x="4297681" y="1158696"/>
            <a:ext cx="6245387" cy="3792712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720"/>
              </a:spcAft>
            </a:pPr>
            <a:r>
              <a:rPr lang="en-US" sz="648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74518-D33F-80C6-1F87-24CC6FD9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399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29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201</Words>
  <Application>Microsoft Office PowerPoint</Application>
  <PresentationFormat>Custom</PresentationFormat>
  <Paragraphs>38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Petrona Bold</vt:lpstr>
      <vt:lpstr>Inter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Santhosh kumar Bammidi</cp:lastModifiedBy>
  <cp:revision>3</cp:revision>
  <dcterms:created xsi:type="dcterms:W3CDTF">2025-02-06T03:29:20Z</dcterms:created>
  <dcterms:modified xsi:type="dcterms:W3CDTF">2025-02-08T02:52:14Z</dcterms:modified>
</cp:coreProperties>
</file>