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abin" panose="020B0604020202020204" charset="0"/>
      <p:regular r:id="rId9"/>
    </p:embeddedFont>
    <p:embeddedFont>
      <p:font typeface="Candara" panose="020E0502030303020204" pitchFamily="34" charset="0"/>
      <p:regular r:id="rId10"/>
      <p:bold r:id="rId11"/>
      <p:italic r:id="rId12"/>
      <p:boldItalic r:id="rId13"/>
    </p:embeddedFont>
    <p:embeddedFont>
      <p:font typeface="Fraunces Extra Bold" panose="020B0604020202020204" charset="0"/>
      <p:regular r:id="rId14"/>
    </p:embeddedFont>
    <p:embeddedFont>
      <p:font typeface="Unbounde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73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722280" y="254595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Student Report Generator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7AF5-5F9F-BA15-47AA-58C0FDCF7A6F}"/>
              </a:ext>
            </a:extLst>
          </p:cNvPr>
          <p:cNvSpPr txBox="1"/>
          <p:nvPr/>
        </p:nvSpPr>
        <p:spPr>
          <a:xfrm>
            <a:off x="10080702" y="5731727"/>
            <a:ext cx="4438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nbounded" panose="020B0604020202020204" charset="0"/>
              </a:rPr>
              <a:t>Presented by:-</a:t>
            </a:r>
          </a:p>
          <a:p>
            <a:r>
              <a:rPr lang="en-US" dirty="0">
                <a:solidFill>
                  <a:schemeClr val="bg1"/>
                </a:solidFill>
                <a:latin typeface="Unbounded" panose="020B0604020202020204" charset="0"/>
              </a:rPr>
              <a:t>2310030123-Siddarth</a:t>
            </a:r>
          </a:p>
          <a:p>
            <a:r>
              <a:rPr lang="en-US" dirty="0">
                <a:solidFill>
                  <a:schemeClr val="bg1"/>
                </a:solidFill>
                <a:latin typeface="Unbounded" panose="020B0604020202020204" charset="0"/>
              </a:rPr>
              <a:t>2310030108-santhosh</a:t>
            </a:r>
          </a:p>
          <a:p>
            <a:r>
              <a:rPr lang="en-US" dirty="0">
                <a:solidFill>
                  <a:schemeClr val="bg1"/>
                </a:solidFill>
                <a:latin typeface="Unbounded" panose="020B0604020202020204" charset="0"/>
              </a:rPr>
              <a:t>2310030130-Afraz</a:t>
            </a:r>
          </a:p>
          <a:p>
            <a:r>
              <a:rPr lang="en-US" dirty="0">
                <a:solidFill>
                  <a:schemeClr val="bg1"/>
                </a:solidFill>
                <a:latin typeface="Unbounded" panose="020B0604020202020204" charset="0"/>
              </a:rPr>
              <a:t>2310030292-shashank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80F3A-F198-98E7-5C78-8A4880FC6566}"/>
              </a:ext>
            </a:extLst>
          </p:cNvPr>
          <p:cNvSpPr txBox="1"/>
          <p:nvPr/>
        </p:nvSpPr>
        <p:spPr>
          <a:xfrm>
            <a:off x="837724" y="2040673"/>
            <a:ext cx="105446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Student Report Generator is a user-friendly application designed to manage student records and generate detailed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It utilizes Java Collections such as List and Map for efficient storage, retrieval, and manipulation of student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system provides a seamless experience for administrators to add, edit, delete, and view student records, as well as generate reports with calculated grades and statistics.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It automates calculations like total marks, averages, and grades, making it ideal for academic and administrative purposes.</a:t>
            </a: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Key focus areas: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Object-Oriented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Clean and maintainable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Practical use of design patterns (e.g., Singleton, Factory, and Strategy)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62AC1-640C-5DF8-C036-6ED40E38AD53}"/>
              </a:ext>
            </a:extLst>
          </p:cNvPr>
          <p:cNvSpPr txBox="1"/>
          <p:nvPr/>
        </p:nvSpPr>
        <p:spPr>
          <a:xfrm>
            <a:off x="635620" y="79116"/>
            <a:ext cx="9801921" cy="1493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Introduction to the Online Quiz System: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015960"/>
            <a:ext cx="682316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Statement: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1077039" y="3712726"/>
            <a:ext cx="6962990" cy="2621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Design and implement a Student Report Generator application using Java. The application should allow users to manage student records and generate reports, leveraging Generics and the Collections Framework for efficient data handling.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65022-D1A1-8008-0857-D10E70FD51EB}"/>
              </a:ext>
            </a:extLst>
          </p:cNvPr>
          <p:cNvSpPr txBox="1"/>
          <p:nvPr/>
        </p:nvSpPr>
        <p:spPr>
          <a:xfrm>
            <a:off x="7660888" y="1106358"/>
            <a:ext cx="4025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Student Report Generator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0D4A5-0E6C-817A-A535-35F957079D1B}"/>
              </a:ext>
            </a:extLst>
          </p:cNvPr>
          <p:cNvSpPr txBox="1"/>
          <p:nvPr/>
        </p:nvSpPr>
        <p:spPr>
          <a:xfrm>
            <a:off x="1077039" y="2475571"/>
            <a:ext cx="3829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Unbounded" panose="020B0604020202020204" charset="0"/>
              </a:rPr>
              <a:t>Objective</a:t>
            </a:r>
            <a:r>
              <a:rPr lang="en-US" dirty="0">
                <a:solidFill>
                  <a:schemeClr val="bg1"/>
                </a:solidFill>
                <a:latin typeface="Unbounded" panose="020B0604020202020204" charset="0"/>
              </a:rPr>
              <a:t>:</a:t>
            </a:r>
            <a:endParaRPr lang="en-IN" dirty="0">
              <a:solidFill>
                <a:schemeClr val="bg1"/>
              </a:solidFill>
              <a:latin typeface="Unbounded" panose="020B0604020202020204" charset="0"/>
            </a:endParaRPr>
          </a:p>
        </p:txBody>
      </p:sp>
      <p:pic>
        <p:nvPicPr>
          <p:cNvPr id="4" name="Picture 3" descr="A school application form with a gold medal&#10;&#10;Description automatically generated">
            <a:extLst>
              <a:ext uri="{FF2B5EF4-FFF2-40B4-BE49-F238E27FC236}">
                <a16:creationId xmlns:a16="http://schemas.microsoft.com/office/drawing/2014/main" id="{93A311DF-D056-927C-2E26-5F8417BDE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66" y="1719977"/>
            <a:ext cx="5178795" cy="5575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92036" y="681057"/>
            <a:ext cx="8306276" cy="9135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Software Requirements</a:t>
            </a:r>
            <a:endParaRPr lang="en-US" sz="4400" dirty="0"/>
          </a:p>
        </p:txBody>
      </p:sp>
      <p:sp>
        <p:nvSpPr>
          <p:cNvPr id="6" name="Text 2"/>
          <p:cNvSpPr/>
          <p:nvPr/>
        </p:nvSpPr>
        <p:spPr>
          <a:xfrm>
            <a:off x="492036" y="2152185"/>
            <a:ext cx="13101301" cy="5396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Software Requirements for Student Report </a:t>
            </a:r>
            <a:r>
              <a:rPr lang="en-US" sz="24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Generator.The</a:t>
            </a: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following are the software requirements to design and implement the Student Report Generator using Java with Generics, Collections Framework, and appropriate Design Patterns.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Functional Requirements</a:t>
            </a: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;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Add, view, edit, and delete student records.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Generate reports with total marks, averages, and grades.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Search, filter, and sort records (e.g., by name, roll number, or marks).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Export reports to a file (optional).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 Design Patterns: Singleton, Factory, Strategy.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Non-Functional Requirements Performance: 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Efficient handling of large datasets.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Scalability: Support future features and database integration.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Usability: Simple and intuitive menu-driven interface.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Maintainability: Clean, modular, and reusable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91737"/>
            <a:ext cx="5061271" cy="947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IN" sz="4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Student Report Generator Features:</a:t>
            </a:r>
          </a:p>
          <a:p>
            <a:pPr marL="0" indent="0">
              <a:lnSpc>
                <a:spcPts val="5500"/>
              </a:lnSpc>
              <a:buNone/>
            </a:pP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D37C1-2BAC-5F6F-1E2C-1102245C10B6}"/>
              </a:ext>
            </a:extLst>
          </p:cNvPr>
          <p:cNvSpPr txBox="1"/>
          <p:nvPr/>
        </p:nvSpPr>
        <p:spPr>
          <a:xfrm>
            <a:off x="758283" y="2096429"/>
            <a:ext cx="95008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>
                  <a:lumMod val="95000"/>
                </a:schemeClr>
              </a:solidFill>
              <a:latin typeface="Cabin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Personalized Data: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Name, ID, Grade Level, Teacher, Term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Performance Overview: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Grades by Subject, Progress Tracking, Class comparison.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Attendance Tracking: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Absences, Attendance % &amp; Remarks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Behaviour &amp; Participation: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Classroom Behaviour, Extracurriculars, Teacher’s Feedback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Skills &amp; Competencies: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Strengths, Areas for Improvement, Soft Skills, Test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Remarks &amp; Feedback: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bin" panose="020B0604020202020204" charset="0"/>
              </a:rPr>
              <a:t>Teacher Comments, Parent Feedback, Goals for Next Term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2729CF1-27FC-154A-F526-F77BB37E9FAF}"/>
              </a:ext>
            </a:extLst>
          </p:cNvPr>
          <p:cNvSpPr txBox="1"/>
          <p:nvPr/>
        </p:nvSpPr>
        <p:spPr>
          <a:xfrm>
            <a:off x="4326674" y="294792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Thank You..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403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Cabin</vt:lpstr>
      <vt:lpstr>Fraunces Extra Bold</vt:lpstr>
      <vt:lpstr>Candara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Shaik Afraz</cp:lastModifiedBy>
  <cp:revision>5</cp:revision>
  <dcterms:created xsi:type="dcterms:W3CDTF">2025-01-08T04:45:26Z</dcterms:created>
  <dcterms:modified xsi:type="dcterms:W3CDTF">2025-01-08T06:11:39Z</dcterms:modified>
</cp:coreProperties>
</file>