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1b2ddda6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1b2ddda6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b2ddda6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1b2ddda6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1b2ddda6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1b2ddda6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1b2ddda6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1b2ddda6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1b2ddda6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1b2ddda6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rgbClr val="B6D7A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487175"/>
            <a:ext cx="7801500" cy="159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 Hate Speech Detection Using Deep Neural Networks and Word Embedding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330875" y="3064675"/>
            <a:ext cx="6600900" cy="18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no: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03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Sadia Afreen 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19201105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ST: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Ehsanur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RA: 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Sabbir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from social media sites contain many risks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Developing a model for detecting hate speech in English text on internet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deep learning approach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classification methods [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 Algorithm, Logistic Regression Model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representations [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BoW, TF-IDF, GloVe word embeddings]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best classifier based on accuracy rate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Experimental Analysis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932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6"/>
              <a:buFont typeface="Times New Roman"/>
              <a:buChar char="●"/>
            </a:pPr>
            <a:r>
              <a:rPr b="1" lang="en" sz="221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 b="1" sz="221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32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6"/>
              <a:buFont typeface="Times New Roman"/>
              <a:buChar char="○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ndividually annotated data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32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6"/>
              <a:buFont typeface="Times New Roman"/>
              <a:buChar char="○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Hate and No-Hate classes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32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6"/>
              <a:buFont typeface="Times New Roman"/>
              <a:buChar char="○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Pre-processed text and embedded terms in text sequence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32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6"/>
              <a:buFont typeface="Times New Roman"/>
              <a:buChar char="○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Experimented with number of representations [BoW and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GloVe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 embeddings]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932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6"/>
              <a:buFont typeface="Times New Roman"/>
              <a:buChar char="○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Concentrated on machine learning models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Experimental Analysis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51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66"/>
              <a:buFont typeface="Times New Roman"/>
              <a:buChar char="●"/>
            </a:pPr>
            <a:r>
              <a:rPr b="1" lang="en" sz="246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of Analysis</a:t>
            </a:r>
            <a:endParaRPr b="1" sz="246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517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66"/>
              <a:buFont typeface="Times New Roman"/>
              <a:buChar char="○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emoved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unnecessary features to increase efficiency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517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66"/>
              <a:buFont typeface="Times New Roman"/>
              <a:buChar char="○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rain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70% dataset &amp;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30% dataset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517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66"/>
              <a:buFont typeface="Times New Roman"/>
              <a:buChar char="○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1D-CNN learns to encode input sequence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517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66"/>
              <a:buFont typeface="Times New Roman"/>
              <a:buChar char="○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CNN-based text classifications learn features from words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Result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408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the BoW and TF-IDF approaches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well-established machine learning algorithms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Glove word embeddings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Proposed models were evaluated to identify the best algorithm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800" y="1890725"/>
            <a:ext cx="3771900" cy="15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5081350" y="3400850"/>
            <a:ext cx="42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and F1 values for all classification methods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r>
              <a:rPr lang="en"/>
              <a:t> 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729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Hate speech dataset that was manually labeled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Easily detected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 embeddings, parameters, optimizer have high impact on output achieved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 embeddings with 1D-CNN is important tool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