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Economica"/>
      <p:regular r:id="rId13"/>
      <p:bold r:id="rId14"/>
      <p:italic r:id="rId15"/>
      <p:boldItalic r:id="rId16"/>
    </p:embeddedFont>
    <p:embeddedFont>
      <p:font typeface="Roboto"/>
      <p:regular r:id="rId17"/>
      <p:bold r:id="rId18"/>
      <p:italic r:id="rId19"/>
      <p:boldItalic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22" Type="http://schemas.openxmlformats.org/officeDocument/2006/relationships/font" Target="fonts/OpenSans-bold.fntdata"/><Relationship Id="rId10" Type="http://schemas.openxmlformats.org/officeDocument/2006/relationships/slide" Target="slides/slide5.xml"/><Relationship Id="rId21" Type="http://schemas.openxmlformats.org/officeDocument/2006/relationships/font" Target="fonts/OpenSans-regular.fntdata"/><Relationship Id="rId13" Type="http://schemas.openxmlformats.org/officeDocument/2006/relationships/font" Target="fonts/Economica-regular.fntdata"/><Relationship Id="rId24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23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italic.fntdata"/><Relationship Id="rId14" Type="http://schemas.openxmlformats.org/officeDocument/2006/relationships/font" Target="fonts/Economica-bold.fntdata"/><Relationship Id="rId17" Type="http://schemas.openxmlformats.org/officeDocument/2006/relationships/font" Target="fonts/Roboto-regular.fntdata"/><Relationship Id="rId16" Type="http://schemas.openxmlformats.org/officeDocument/2006/relationships/font" Target="fonts/Economica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d1806bb843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d1806bb843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d1806bb843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d1806bb843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d1806bb843_5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d1806bb843_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d1806bb843_5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d1806bb843_5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d1806bb843_5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d1806bb843_5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d1806bb843_5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d1806bb843_5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789130"/>
            <a:ext cx="3054600" cy="239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Utilizing NLP and Neural Networks for Effective Detection of Inappropriate Comments</a:t>
            </a:r>
            <a:endParaRPr sz="3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4680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2571755"/>
            <a:ext cx="30546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24292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Group Number:</a:t>
            </a:r>
            <a:r>
              <a:rPr lang="en" sz="1500">
                <a:solidFill>
                  <a:srgbClr val="24292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03</a:t>
            </a:r>
            <a:endParaRPr sz="1500">
              <a:solidFill>
                <a:srgbClr val="24292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4292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4292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18101592 Adnan Karim</a:t>
            </a:r>
            <a:endParaRPr sz="1500">
              <a:solidFill>
                <a:srgbClr val="24292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4292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18101030 F M Tahoshin Alam</a:t>
            </a:r>
            <a:endParaRPr sz="1500">
              <a:solidFill>
                <a:srgbClr val="24292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4292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19201105 Sadia Afreen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Introduction &amp; Background</a:t>
            </a:r>
            <a:endParaRPr b="1"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Inappropriate comments are a serious problem for online platforms and social media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NLP and Neural Networks (NNN) are increasingly being used to detect inappropriate comments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NLP enables computers to analyze and understand the meaning of written language, while NNNs can identify patterns in data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Background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Inappropriate comments are challenging to detect and filter out manually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NLP and NNNs offer a more efficient and effective approach to content moderation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Previous studies have demonstrated the effectiveness of NLP and NNNs in detecting inappropriate comments, but new approaches are continually being developed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0"/>
            <a:ext cx="8520600" cy="147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Applications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767850"/>
            <a:ext cx="8520600" cy="3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Social media platforms: automated moderation of comments, posts, and messages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E-commerce websites: filtering of product reviews to remove inappropriate or fraudulent content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Online forums: identification of inappropriate comments or posts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News websites: filtering of user comments to remove inappropriate or offensive content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Educational platforms: monitoring of student discussions to prevent bullying or harassment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0"/>
            <a:ext cx="8520600" cy="147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Ideas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97425" y="871625"/>
            <a:ext cx="8155800" cy="43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Profanity Detection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Sentiment Analysis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Named Entity Recognition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Topic Modeling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Contextual Analysis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Challenges </a:t>
            </a:r>
            <a:endParaRPr b="1"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225225"/>
            <a:ext cx="8520600" cy="3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Lack of labeled data for training models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Difficulty in accurately detecting sarcasm, irony, and other forms of figurative language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Biases in the data or models that may result in incorrect or unfair classifications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Larger datasets require more time.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Emerging forms of inappropriate content that require new approaches to detection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500"/>
              </a:spcBef>
              <a:spcAft>
                <a:spcPts val="1500"/>
              </a:spcAft>
              <a:buSzPts val="688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0"/>
            <a:ext cx="8520600" cy="147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Conclusion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904625"/>
            <a:ext cx="8520600" cy="39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NLP and NNNs are powerful tools for detecting inappropriate comments and other forms of undesirable content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Regular monitoring and updating of models is critical to keep up with emerging types of undesirable content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NLP and NNN-based systems offer a promising solution to the problem of inappropriate comments on online platforms and social media.</a:t>
            </a:r>
            <a:endParaRPr sz="1600">
              <a:solidFill>
                <a:srgbClr val="FFFFFF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THANK YOU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