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0" r:id="rId4"/>
    <p:sldId id="257" r:id="rId5"/>
    <p:sldId id="282" r:id="rId6"/>
    <p:sldId id="258" r:id="rId7"/>
    <p:sldId id="259" r:id="rId8"/>
    <p:sldId id="283" r:id="rId9"/>
    <p:sldId id="284" r:id="rId10"/>
    <p:sldId id="28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alt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Basics</a:t>
            </a:r>
            <a:br>
              <a:rPr lang="en-IN" altLang="en-US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0" i="0" dirty="0">
                <a:solidFill>
                  <a:srgbClr val="0D0D0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(ALTER, Update, delete,truncate,DROP, OPERATORs)</a:t>
            </a:r>
            <a:endParaRPr lang="en-IN" altLang="en-US" sz="3200" b="0" i="0" dirty="0">
              <a:solidFill>
                <a:srgbClr val="0D0D0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230" y="5543550"/>
            <a:ext cx="3429000" cy="514350"/>
          </a:xfrm>
        </p:spPr>
        <p:txBody>
          <a:bodyPr>
            <a:norm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Afreenzehra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sayed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55615" y="2854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87348"/>
            <a:ext cx="9905998" cy="1478570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HELPFUL? 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REPOST</a:t>
            </a: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30" y="252730"/>
            <a:ext cx="9906000" cy="619760"/>
          </a:xfrm>
        </p:spPr>
        <p:txBody>
          <a:bodyPr>
            <a:normAutofit fontScale="90000"/>
          </a:bodyPr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Table student_details in the database students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9160" y="1069340"/>
            <a:ext cx="8383270" cy="47478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08455" y="6086475"/>
            <a:ext cx="880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Note: Create this table by refering my previous post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-19657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column using ALTER Statement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0230" y="1765300"/>
            <a:ext cx="3671570" cy="23241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0" y="5033645"/>
            <a:ext cx="3794125" cy="9963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11275" y="130111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29995" y="441007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765300"/>
            <a:ext cx="7449185" cy="42672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4366260" y="6029960"/>
            <a:ext cx="723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The Gender column shows null as we have not yet added any values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63" y="56543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Statement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11275" y="130111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29995" y="437197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366260" y="5201285"/>
            <a:ext cx="723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The Gender column shows null as we have not yet added any values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6775" y="1677670"/>
            <a:ext cx="3375660" cy="26289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6775" y="4714240"/>
            <a:ext cx="3375660" cy="2045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666240"/>
            <a:ext cx="7702550" cy="431228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366260" y="6050915"/>
            <a:ext cx="723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Repeat Step 1 &amp; 2 to update all the rows then write Select statement to get the below table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746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Statement to Modify COLUMN</a:t>
            </a:r>
            <a:endParaRPr lang="en-IN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730" y="1568450"/>
            <a:ext cx="4000500" cy="1874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87425" y="1075690"/>
            <a:ext cx="522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This query will modify </a:t>
            </a:r>
            <a:r>
              <a:rPr lang="en-I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type to </a:t>
            </a:r>
            <a:r>
              <a:rPr lang="en-I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30" y="4382770"/>
            <a:ext cx="4140200" cy="1685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74090" y="6158230"/>
            <a:ext cx="10735945" cy="638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Some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cannot be converted if the column has value. E.g. numbers can always be converted to text, but text cannot always be converted to numbers.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9790" y="3536950"/>
            <a:ext cx="4626610" cy="762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This query will change the max allowed characters  from </a:t>
            </a:r>
            <a:r>
              <a:rPr lang="en-I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Result column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1575435"/>
            <a:ext cx="674751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2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007745" y="1089660"/>
            <a:ext cx="4473575" cy="1142365"/>
          </a:xfrm>
          <a:noFill/>
        </p:spPr>
        <p:txBody>
          <a:bodyPr wrap="square" rtlCol="0">
            <a:noAutofit/>
          </a:bodyPr>
          <a:lstStyle/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This query will </a:t>
            </a: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delete all records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from the table while keeping intact table structures, attributes and indexes 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Be careful while executing it. 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00785" y="2465070"/>
            <a:ext cx="3566160" cy="14630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 noGrp="1"/>
          </p:cNvSpPr>
          <p:nvPr/>
        </p:nvSpPr>
        <p:spPr>
          <a:xfrm>
            <a:off x="933450" y="4033520"/>
            <a:ext cx="4644390" cy="66548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This query will </a:t>
            </a:r>
            <a:r>
              <a:rPr lang="en-IN" alt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delete particular records 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mentioned in the where clause. </a:t>
            </a:r>
            <a:endParaRPr lang="en-I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4890770"/>
            <a:ext cx="3904615" cy="1841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55" y="1882140"/>
            <a:ext cx="6503035" cy="4752975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 noGrp="1"/>
          </p:cNvSpPr>
          <p:nvPr/>
        </p:nvSpPr>
        <p:spPr>
          <a:xfrm>
            <a:off x="5481955" y="1089660"/>
            <a:ext cx="6224905" cy="66548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After executing delete with where clause. Execute Select with Order By for below table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2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 noGrp="1"/>
          </p:cNvSpPr>
          <p:nvPr/>
        </p:nvSpPr>
        <p:spPr>
          <a:xfrm>
            <a:off x="6387465" y="1405255"/>
            <a:ext cx="4898390" cy="66548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The TRUNCATE TABLE command deletes all the data inside the table , but not the table.</a:t>
            </a:r>
            <a:endParaRPr lang="en-I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68045" y="2165985"/>
            <a:ext cx="5599430" cy="398335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 noGrp="1"/>
          </p:cNvSpPr>
          <p:nvPr/>
        </p:nvSpPr>
        <p:spPr>
          <a:xfrm>
            <a:off x="1067435" y="1405890"/>
            <a:ext cx="4811395" cy="68643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Lets make a classroom table to perform these opeartions. The table is shown below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algn="l" defTabSz="457200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183130"/>
            <a:ext cx="3898900" cy="1924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4295775"/>
            <a:ext cx="453199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405" y="75565"/>
            <a:ext cx="9906000" cy="110744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207770" y="1249045"/>
            <a:ext cx="9782810" cy="781685"/>
          </a:xfrm>
          <a:noFill/>
        </p:spPr>
        <p:txBody>
          <a:bodyPr wrap="square" rtlCol="0">
            <a:noAutofit/>
          </a:bodyPr>
          <a:lstStyle/>
          <a:p>
            <a:pPr marL="0" lvl="0" algn="l" defTabSz="457200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DROP TABLE command deletes the entire table along with the structure in the database.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algn="l" defTabSz="457200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02000" y="1811655"/>
            <a:ext cx="4330065" cy="1883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905250"/>
            <a:ext cx="4330065" cy="2569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30" y="180340"/>
            <a:ext cx="9906000" cy="640715"/>
          </a:xfrm>
        </p:spPr>
        <p:txBody>
          <a:bodyPr/>
          <a:p>
            <a:r>
              <a:rPr lang="en-IN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SQL</a:t>
            </a:r>
            <a:endParaRPr lang="en-IN" b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8745" y="780415"/>
            <a:ext cx="9877425" cy="5805805"/>
          </a:xfrm>
        </p:spPr>
        <p:txBody>
          <a:bodyPr>
            <a:normAutofit fontScale="25000"/>
          </a:bodyPr>
          <a:p>
            <a:pPr marL="0" indent="0">
              <a:lnSpc>
                <a:spcPct val="100000"/>
              </a:lnSpc>
              <a:buNone/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We can operate with different operators in the </a:t>
            </a:r>
            <a:r>
              <a:rPr lang="en-US" sz="8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 clause: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=	Equal to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&lt;	Less than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&lt;=	Less than or equal to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!=	Not equal to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LIKE	Check if a value matches a pattern (case sensitive)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ILIKE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Check if a value matches a pattern (case insensitive)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AND	Logical AND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OR	Logical OR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IN	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ompare a value with a set of values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BETWEEN	</a:t>
            </a:r>
            <a:r>
              <a:rPr lang="en-IN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ompare two values inside a range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IS NULL	Check if a value is NULL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NOT	Makes a negative result e.g. NOT LIKE, NOT IN, NOT BETWEEN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1990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Times New Roman</vt:lpstr>
      <vt:lpstr>Tw Cen MT</vt:lpstr>
      <vt:lpstr>Microsoft YaHei</vt:lpstr>
      <vt:lpstr>Arial Unicode MS</vt:lpstr>
      <vt:lpstr>Calibri</vt:lpstr>
      <vt:lpstr>Circuit</vt:lpstr>
      <vt:lpstr>SQL Basics (ALTER, Update, delete,truncate,DROP, OPERATORs)</vt:lpstr>
      <vt:lpstr>created Table student_details in the database students</vt:lpstr>
      <vt:lpstr>ADD column using ALTER Statement </vt:lpstr>
      <vt:lpstr>UPdate Statement </vt:lpstr>
      <vt:lpstr>Alter Statement to Modify COLUMN</vt:lpstr>
      <vt:lpstr>DELETE statement</vt:lpstr>
      <vt:lpstr>Truncate statement</vt:lpstr>
      <vt:lpstr>DROP statement</vt:lpstr>
      <vt:lpstr>OPERATORS in SQL</vt:lpstr>
      <vt:lpstr>HELPFUL? REPOST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World of SQL!</dc:title>
  <dc:creator>Afreenzehra Sayed</dc:creator>
  <cp:lastModifiedBy>Afreen</cp:lastModifiedBy>
  <cp:revision>60</cp:revision>
  <dcterms:created xsi:type="dcterms:W3CDTF">2024-05-11T15:31:00Z</dcterms:created>
  <dcterms:modified xsi:type="dcterms:W3CDTF">2024-05-12T07:49:11Z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220A561A5F46485E9CFCD9C9E7FB55FF_12</vt:lpwstr>
  </property>
  <property fmtid="{D5CDD505-2E9C-101B-9397-08002B2CF9AE}" pid="3" name="KSOProductBuildVer">
    <vt:lpwstr>1033-12.2.0.16909</vt:lpwstr>
  </property>
</Properties>
</file>